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5" r:id="rId3"/>
    <p:sldId id="264" r:id="rId4"/>
    <p:sldId id="286" r:id="rId5"/>
    <p:sldId id="287" r:id="rId6"/>
    <p:sldId id="272" r:id="rId7"/>
    <p:sldId id="279" r:id="rId8"/>
    <p:sldId id="265" r:id="rId9"/>
    <p:sldId id="271" r:id="rId10"/>
    <p:sldId id="267" r:id="rId11"/>
    <p:sldId id="257" r:id="rId12"/>
  </p:sldIdLst>
  <p:sldSz cx="12192000" cy="6858000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1E460-241F-4E73-98F9-4EFE9F56DCE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F14DF-4F34-4128-AF9B-ECF9940734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526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2B2DBA-C7E9-1CB6-5813-0CB56FCD7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02F754D-4518-C1B0-86A2-5310C2719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A0A444-ACAA-FAB7-5F82-F29107C3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03CAE8-1BDE-1D85-1391-F1F6E8E8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201E608-E399-01AE-EE5A-753B3942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69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C2FA59-58AD-8977-A339-122E3C436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838CDD-F5A2-E6EF-6F8B-93197330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739C8-2D7F-1E18-4B37-37C6A9879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78B989-257C-76CA-673F-5FC60B6E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386FB7-A58A-AF7F-0D8C-FC688FEE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99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EDDFCA-2DA1-5440-5AA1-61A4057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E7A6ECF-CDC3-7881-42A2-4162583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A638B7C-0588-D2C1-58D2-C75082D3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2FDD9A-8817-9B81-1070-DE2848B1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E0C55D4-7A49-1384-8701-F90E2845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253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3E0E97-51A0-3B3F-BF6A-ED884415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F02B86-79AA-3A76-C1AC-82281A3FF6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AD35433-8988-2FC5-9EDC-5A0515DD6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7FFF2F5-C6F7-89F8-9937-B0C3B025F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0B45481-B5CB-EDE1-044E-1CFBD94E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36A24B3-2ECD-D421-BF52-C9DA5102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195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1056FE-9335-A8B0-F9A1-4C0F79ED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E2E789B-C95C-3F6E-8A82-34F2725F9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27ECF66-94AE-A96B-8359-B11D6F5A5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BF94722-1891-67DE-E80B-4C2EAB065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C27A389-4392-F68D-424D-13E51AFE4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D80E345-F422-1E58-F8FB-2A2355CD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BF5C161-627C-5AD9-2E66-899E11BE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850143D-A9A9-D978-89B8-59AC2268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24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5056F0-9681-3A7E-7C25-C5F04FE76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09BB6C3-3C16-13F5-3453-DB571DA8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465D211-39FD-CBEC-FF57-BE95F067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3675961-E7DC-F515-1DFB-377FF35D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05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8FFBBD0-3E8C-6506-0447-BC7CBABA4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96E7381-9EA9-BCC6-70D9-87397DD8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CD94E7E-F57D-C459-1AEB-D739665F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24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A51EB0-9D01-FF36-F8D6-B8B4741D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207AD7-C39D-9B46-D135-6D26A3758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7FAA14A-B8CC-2B83-D069-D75DBD196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B6A1D70-ED51-B1C8-4DC6-D0C89C4F1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2B3BD06-15B4-C32C-81BD-B4FEA25E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D8D277-032D-731E-B378-79A67A39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758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F06D60-2BA7-B179-B055-405ECEBA2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13EA793-6D9B-87A9-5071-22385199EA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AF65644-16D3-9821-0DEB-6DA70CBA9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09EF1FE-ED46-5962-DCB0-9452F9D08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0C228DD-04C8-A5FA-3CFA-8538ED74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194B44-4EF8-31B5-97F2-E8ACB9B0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83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6A92CF-96FA-4840-7C12-7E527692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77C17F8-D79B-6693-B0B1-A501DA2E4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905083-4E8F-8EDC-59A6-210E5CA3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3418AD-4C13-C4C1-4E68-66BC93253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DF928B-C943-4AC6-8AF2-97F8EB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618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C230D59-55B0-EC2A-B143-A03E0BA2E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3F3B0A1-68A7-FD0A-6EFA-AB879738E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7AE50C-F305-9CF6-961E-2FAD87E3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D833DB5-F440-F123-9C07-A9FAE8775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E5AA00-7D33-97B2-5EDA-941615210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463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D15074D-A99F-F235-3446-0D631091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36FA0D6-FA79-59B8-5CEC-1932AC6B0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DAF06B-C9EC-1FCE-9CCF-AF8E0EB597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CA475-3C66-444C-96DB-EA9CB02A702E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4A47E9-261C-3ED2-9AA9-C4FD712C7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B48EF5-CBED-C2AE-780C-087B41AA9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0D95F3-D931-4762-9C7D-D18C2BF30E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8170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74119"/>
            <a:ext cx="12192000" cy="4058320"/>
          </a:xfrm>
        </p:spPr>
        <p:txBody>
          <a:bodyPr>
            <a:noAutofit/>
          </a:bodyPr>
          <a:lstStyle/>
          <a:p>
            <a:pPr rtl="1"/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ar-AE" sz="4800" dirty="0"/>
              <a:t>اَفَلَا يَنْظُرُونَ اِلَى الْاِبِلِ كَيْفَ خُلِقَتْࣞ﴿١٧﴾</a:t>
            </a:r>
            <a:br>
              <a:rPr lang="tr-TR" sz="4800" dirty="0"/>
            </a:br>
            <a:br>
              <a:rPr lang="tr-TR" sz="2800" dirty="0"/>
            </a:br>
            <a:r>
              <a:rPr lang="ar-AE" sz="4800" dirty="0"/>
              <a:t>وَاِلَى </a:t>
            </a:r>
            <a:r>
              <a:rPr lang="ar-AE" sz="4800" dirty="0" err="1"/>
              <a:t>السَّمَٓاءِ</a:t>
            </a:r>
            <a:r>
              <a:rPr lang="ar-AE" sz="4800" dirty="0"/>
              <a:t> كَيْفَ رُفِعَتْࣞ﴿١٨﴾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وَاِلَى الْجِبَالِ كَيْفَ نُصِبَتْࣞ﴿١٩﴾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وَاِلَى الْاَرْضِ كَيْفَ سُطِحَتْࣞ﴿٢٠﴾</a:t>
            </a:r>
            <a:endParaRPr lang="ar-AE" sz="2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5466734"/>
            <a:ext cx="12192000" cy="1391265"/>
          </a:xfrm>
        </p:spPr>
        <p:txBody>
          <a:bodyPr>
            <a:normAutofit/>
          </a:bodyPr>
          <a:lstStyle/>
          <a:p>
            <a:r>
              <a:rPr lang="tr-TR" sz="2800" i="1" dirty="0"/>
              <a:t>﴾17-20﴿</a:t>
            </a:r>
            <a:r>
              <a:rPr lang="tr-TR" sz="2800" b="1" i="1" dirty="0"/>
              <a:t>Peki onlar devenin nasıl yaratıldığına, göğün nasıl yükseltildiğine, dağların nasıl dikildiğine, yeryüzünün nasıl yayıldığına bakmazlar mı?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134169" y="0"/>
            <a:ext cx="3057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Gâşiye</a:t>
            </a:r>
            <a:r>
              <a:rPr lang="tr-TR" dirty="0"/>
              <a:t> Suresi 88 . Sure</a:t>
            </a:r>
          </a:p>
          <a:p>
            <a:r>
              <a:rPr lang="tr-TR" dirty="0"/>
              <a:t>17-18-19-20 . Ayet</a:t>
            </a:r>
          </a:p>
        </p:txBody>
      </p:sp>
    </p:spTree>
    <p:extLst>
      <p:ext uri="{BB962C8B-B14F-4D97-AF65-F5344CB8AC3E}">
        <p14:creationId xmlns:p14="http://schemas.microsoft.com/office/powerpoint/2010/main" val="76538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630288"/>
          </a:xfrm>
        </p:spPr>
        <p:txBody>
          <a:bodyPr>
            <a:noAutofit/>
          </a:bodyPr>
          <a:lstStyle/>
          <a:p>
            <a:pPr rtl="1"/>
            <a:r>
              <a:rPr lang="ar-AE" sz="4800" dirty="0" err="1"/>
              <a:t>يَٓا</a:t>
            </a:r>
            <a:r>
              <a:rPr lang="ar-AE" sz="4800" dirty="0"/>
              <a:t> اَيُّهَا النَّاسُ اذْكُرُوا نِعْمَتَ اللّٰهِ عَلَيْكُمْؕ هَلْ مِنْ خَالِقٍ غَيْرُ اللّٰهِ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 يَرْزُقُكُمْ مِنَ </a:t>
            </a:r>
            <a:r>
              <a:rPr lang="ar-AE" sz="4800" dirty="0" err="1"/>
              <a:t>السَّمَٓاءِ</a:t>
            </a:r>
            <a:r>
              <a:rPr lang="ar-AE" sz="4800" dirty="0"/>
              <a:t> وَالْاَرْضِؕ </a:t>
            </a:r>
            <a:r>
              <a:rPr lang="ar-AE" sz="4800" dirty="0" err="1"/>
              <a:t>لَٓا</a:t>
            </a:r>
            <a:r>
              <a:rPr lang="ar-AE" sz="4800" dirty="0"/>
              <a:t> اِلٰهَ اِلَّا هُوَؗ </a:t>
            </a:r>
            <a:r>
              <a:rPr lang="ar-AE" sz="4800" dirty="0" err="1"/>
              <a:t>فَاَنّٰى</a:t>
            </a:r>
            <a:r>
              <a:rPr lang="ar-AE" sz="4800" dirty="0"/>
              <a:t> تُؤْفَكُونَ﴿٣﴾</a:t>
            </a:r>
            <a:endParaRPr lang="tr-TR" sz="1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04852"/>
            <a:ext cx="12192000" cy="2453147"/>
          </a:xfrm>
        </p:spPr>
        <p:txBody>
          <a:bodyPr>
            <a:normAutofit/>
          </a:bodyPr>
          <a:lstStyle/>
          <a:p>
            <a:r>
              <a:rPr lang="tr-TR" sz="3600" i="1" dirty="0"/>
              <a:t>﴾3﴿</a:t>
            </a:r>
            <a:r>
              <a:rPr lang="tr-TR" sz="3600" b="1" i="1" dirty="0"/>
              <a:t>Ey insanlar! Allah’ın üzerinizdeki nimetlerini hatırınızdan çıkarmayın. Allah’tan başka gökten ve yerden size rızık veren yaratıcı var mı? O’ndan başka tanrı yoktur. Öyleyse niçin haktan dönüyorsunuz?</a:t>
            </a:r>
            <a:endParaRPr lang="tr-TR" sz="48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29135" y="0"/>
            <a:ext cx="276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Fâtır</a:t>
            </a:r>
            <a:r>
              <a:rPr lang="tr-TR" sz="2200" b="1" dirty="0">
                <a:solidFill>
                  <a:srgbClr val="00B0F0"/>
                </a:solidFill>
              </a:rPr>
              <a:t> Suresi 35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3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89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605775"/>
            <a:ext cx="12192000" cy="1491386"/>
          </a:xfrm>
        </p:spPr>
        <p:txBody>
          <a:bodyPr>
            <a:noAutofit/>
          </a:bodyPr>
          <a:lstStyle/>
          <a:p>
            <a:r>
              <a:rPr lang="ar-AE" sz="5400" dirty="0"/>
              <a:t>وَالْاَنْعَامَ </a:t>
            </a:r>
            <a:r>
              <a:rPr lang="ar-AE" sz="5400" dirty="0" err="1"/>
              <a:t>خَلَقَهَاۚ</a:t>
            </a:r>
            <a:r>
              <a:rPr lang="ar-AE" sz="5400" dirty="0"/>
              <a:t> لَكُمْ </a:t>
            </a:r>
            <a:r>
              <a:rPr lang="ar-AE" sz="5400" dirty="0" err="1"/>
              <a:t>فٖيهَا</a:t>
            </a:r>
            <a:r>
              <a:rPr lang="ar-AE" sz="5400" dirty="0"/>
              <a:t> دِفْءٌ وَمَنَافِعُ وَمِنْهَا تَأْكُلُونَۖ﴿٥﴾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25782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﴾5﴿</a:t>
            </a:r>
            <a:r>
              <a:rPr lang="tr-TR" sz="3600" b="1" i="1" dirty="0"/>
              <a:t>Eti yenen büyük ve küçük baş hayvanları da O yarattı. Onlarda sizin için soğuktan koruyucu şeyler ve başka yararlar vardır, ayrıca onlardan beslenirsiniz.</a:t>
            </a:r>
            <a:endParaRPr lang="tr-TR" sz="36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29135" y="14497"/>
            <a:ext cx="276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Nahl</a:t>
            </a:r>
            <a:r>
              <a:rPr lang="tr-TR" dirty="0"/>
              <a:t> Suresi 16 . sure</a:t>
            </a:r>
          </a:p>
          <a:p>
            <a:r>
              <a:rPr lang="tr-TR" dirty="0"/>
              <a:t>5 . Ayet </a:t>
            </a:r>
          </a:p>
        </p:txBody>
      </p:sp>
    </p:spTree>
    <p:extLst>
      <p:ext uri="{BB962C8B-B14F-4D97-AF65-F5344CB8AC3E}">
        <p14:creationId xmlns:p14="http://schemas.microsoft.com/office/powerpoint/2010/main" val="213054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C1A3-D794-8B00-F5C0-D2EA70D8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F5AA00-11E4-AE6C-3014-45D7F36A1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05775"/>
            <a:ext cx="12192000" cy="1204331"/>
          </a:xfrm>
        </p:spPr>
        <p:txBody>
          <a:bodyPr>
            <a:noAutofit/>
          </a:bodyPr>
          <a:lstStyle/>
          <a:p>
            <a:r>
              <a:rPr lang="ar-AE" sz="4400" dirty="0"/>
              <a:t>وَالْخَيْلَ وَالْبِغَالَ </a:t>
            </a:r>
            <a:r>
              <a:rPr lang="ar-AE" sz="4400" dirty="0" err="1"/>
              <a:t>وَالْحَمٖيرَ</a:t>
            </a:r>
            <a:r>
              <a:rPr lang="ar-AE" sz="4400" dirty="0"/>
              <a:t> لِتَرْكَبُوهَا </a:t>
            </a:r>
            <a:r>
              <a:rPr lang="ar-AE" sz="4400" dirty="0" err="1"/>
              <a:t>وَزٖينَةً</a:t>
            </a:r>
            <a:r>
              <a:rPr lang="ar-AE" sz="4400" dirty="0"/>
              <a:t>ؕ وَيَخْلُقُ مَا لَا تَعْلَمُونَ﴿٨﴾</a:t>
            </a:r>
            <a:endParaRPr lang="tr-TR" sz="240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1EB726B-F8CA-5C91-509C-D260ACC3C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25782"/>
            <a:ext cx="12192000" cy="1655762"/>
          </a:xfrm>
        </p:spPr>
        <p:txBody>
          <a:bodyPr>
            <a:normAutofit/>
          </a:bodyPr>
          <a:lstStyle/>
          <a:p>
            <a:r>
              <a:rPr lang="tr-TR" sz="3200" i="1" dirty="0"/>
              <a:t>﴾8﴿</a:t>
            </a:r>
            <a:r>
              <a:rPr lang="tr-TR" sz="3200" b="1" i="1" dirty="0"/>
              <a:t>Binmeniz ve güzelliğini seyretmeniz için atları, katırları, eşekleri de yarattı. O, sizin bilmediğiniz başka şeyler de yaratır.</a:t>
            </a:r>
            <a:endParaRPr lang="tr-TR" sz="32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12747D0-BE1E-346E-239D-927A016F86DE}"/>
              </a:ext>
            </a:extLst>
          </p:cNvPr>
          <p:cNvSpPr txBox="1"/>
          <p:nvPr/>
        </p:nvSpPr>
        <p:spPr>
          <a:xfrm>
            <a:off x="9409471" y="14497"/>
            <a:ext cx="2782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Nahl</a:t>
            </a:r>
            <a:r>
              <a:rPr lang="tr-TR" dirty="0"/>
              <a:t> Suresi 16 . sure</a:t>
            </a:r>
          </a:p>
          <a:p>
            <a:r>
              <a:rPr lang="tr-TR" dirty="0"/>
              <a:t>8 . Ayet </a:t>
            </a:r>
          </a:p>
        </p:txBody>
      </p:sp>
    </p:spTree>
    <p:extLst>
      <p:ext uri="{BB962C8B-B14F-4D97-AF65-F5344CB8AC3E}">
        <p14:creationId xmlns:p14="http://schemas.microsoft.com/office/powerpoint/2010/main" val="4265148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74120"/>
            <a:ext cx="12192000" cy="2514654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اِرَمَ ذَاتِ الْعِمَادِۙۖ﴿٧﴾</a:t>
            </a:r>
            <a:br>
              <a:rPr lang="tr-TR" dirty="0"/>
            </a:br>
            <a:br>
              <a:rPr lang="ar-AE" dirty="0"/>
            </a:br>
            <a:r>
              <a:rPr lang="ar-AE" dirty="0" err="1"/>
              <a:t>اَلَّتٖي</a:t>
            </a:r>
            <a:r>
              <a:rPr lang="ar-AE" dirty="0"/>
              <a:t> لَمْ يُخْلَقْ مِثْلُهَا فِي الْبِلَادِۙۖ﴿٨﴾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70696"/>
            <a:ext cx="12192000" cy="1399903"/>
          </a:xfrm>
        </p:spPr>
        <p:txBody>
          <a:bodyPr>
            <a:normAutofit/>
          </a:bodyPr>
          <a:lstStyle/>
          <a:p>
            <a:r>
              <a:rPr lang="tr-TR" sz="4000" i="1" dirty="0"/>
              <a:t>﴾7-8﴿</a:t>
            </a:r>
            <a:r>
              <a:rPr lang="tr-TR" sz="4000" b="1" i="1" dirty="0"/>
              <a:t>Ülkeler içinde benzeri yaratılmamış olan, sütunlarla dolu İrem’e;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48800" y="0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Fecr</a:t>
            </a:r>
            <a:r>
              <a:rPr lang="tr-TR" dirty="0"/>
              <a:t> Suresi 89 . Sure</a:t>
            </a:r>
          </a:p>
          <a:p>
            <a:r>
              <a:rPr lang="tr-TR" dirty="0"/>
              <a:t>7 - 8 . Ayet</a:t>
            </a:r>
          </a:p>
        </p:txBody>
      </p:sp>
    </p:spTree>
    <p:extLst>
      <p:ext uri="{BB962C8B-B14F-4D97-AF65-F5344CB8AC3E}">
        <p14:creationId xmlns:p14="http://schemas.microsoft.com/office/powerpoint/2010/main" val="402205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607986"/>
          </a:xfrm>
        </p:spPr>
        <p:txBody>
          <a:bodyPr>
            <a:noAutofit/>
          </a:bodyPr>
          <a:lstStyle/>
          <a:p>
            <a:pPr rtl="1"/>
            <a:r>
              <a:rPr lang="ar-AE" sz="4400" dirty="0" err="1"/>
              <a:t>فَاَمَّا</a:t>
            </a:r>
            <a:r>
              <a:rPr lang="ar-AE" sz="4400" dirty="0"/>
              <a:t> عَادٌ فَاسْتَكْبَرُوا فِي الْاَرْضِ بِغَيْرِ الْحَقِّ وَقَالُوا مَنْ اَشَدُّ مِنَّا قُوَّةًؕ اَوَلَمْ</a:t>
            </a:r>
            <a:br>
              <a:rPr lang="tr-TR" sz="4400" dirty="0"/>
            </a:br>
            <a:br>
              <a:rPr lang="tr-TR" sz="4400" dirty="0"/>
            </a:br>
            <a:r>
              <a:rPr lang="ar-AE" sz="4400" dirty="0"/>
              <a:t> يَرَوْا اَنَّ اللّٰهَ </a:t>
            </a:r>
            <a:r>
              <a:rPr lang="ar-AE" sz="4400" dirty="0" err="1"/>
              <a:t>الَّذٖي</a:t>
            </a:r>
            <a:r>
              <a:rPr lang="ar-AE" sz="4400" dirty="0"/>
              <a:t> خَلَقَهُمْ هُوَ اَشَدُّ مِنْهُمْ قُوَّةًؕ وَكَانُوا </a:t>
            </a:r>
            <a:r>
              <a:rPr lang="ar-AE" sz="4400" dirty="0" err="1"/>
              <a:t>بِاٰيَاتِنَا</a:t>
            </a:r>
            <a:r>
              <a:rPr lang="ar-AE" sz="4400" dirty="0"/>
              <a:t> يَجْحَدُونَ﴿١٥﴾</a:t>
            </a:r>
            <a:endParaRPr lang="tr-TR" sz="1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227871"/>
            <a:ext cx="12192000" cy="2187488"/>
          </a:xfrm>
        </p:spPr>
        <p:txBody>
          <a:bodyPr>
            <a:normAutofit/>
          </a:bodyPr>
          <a:lstStyle/>
          <a:p>
            <a:r>
              <a:rPr lang="tr-TR" sz="3200" i="1" dirty="0"/>
              <a:t>﴾15﴿</a:t>
            </a:r>
            <a:r>
              <a:rPr lang="tr-TR" sz="3200" b="1" i="1" dirty="0"/>
              <a:t>Anılan </a:t>
            </a:r>
            <a:r>
              <a:rPr lang="tr-TR" sz="3200" b="1" i="1" dirty="0" err="1"/>
              <a:t>Âd</a:t>
            </a:r>
            <a:r>
              <a:rPr lang="tr-TR" sz="3200" b="1" i="1" dirty="0"/>
              <a:t> kavmi, yeryüzünde haksız yere büyüklük tasladılar ve “Bizden daha güçlü kim var?” dediler. Onları yaratan Allah’ın kendilerinden daha güçlü olduğunu düşünmezler miydi? Onlar, </a:t>
            </a:r>
            <a:r>
              <a:rPr lang="tr-TR" sz="3200" b="1" i="1" dirty="0" err="1"/>
              <a:t>âyetlerimizi</a:t>
            </a:r>
            <a:r>
              <a:rPr lang="tr-TR" sz="3200" b="1" i="1" dirty="0"/>
              <a:t> de inatla inkâr ediyorlardı.</a:t>
            </a:r>
            <a:endParaRPr lang="tr-TR" sz="40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96517" y="0"/>
            <a:ext cx="3195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Fussilet</a:t>
            </a:r>
            <a:r>
              <a:rPr lang="tr-TR" dirty="0"/>
              <a:t> Suresi 41 . sure</a:t>
            </a:r>
          </a:p>
          <a:p>
            <a:r>
              <a:rPr lang="tr-TR" dirty="0"/>
              <a:t>15 . Ayet </a:t>
            </a:r>
          </a:p>
        </p:txBody>
      </p:sp>
    </p:spTree>
    <p:extLst>
      <p:ext uri="{BB962C8B-B14F-4D97-AF65-F5344CB8AC3E}">
        <p14:creationId xmlns:p14="http://schemas.microsoft.com/office/powerpoint/2010/main" val="399766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993858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وَخَلَقَ </a:t>
            </a:r>
            <a:r>
              <a:rPr lang="ar-AE" dirty="0" err="1"/>
              <a:t>الْجَٓانَّ</a:t>
            </a:r>
            <a:r>
              <a:rPr lang="ar-AE" dirty="0"/>
              <a:t> مِنْ مَارِجٍ مِنْ نَارٍۚ﴿١٥﴾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400" i="1" dirty="0"/>
              <a:t>﴾15﴿</a:t>
            </a:r>
            <a:r>
              <a:rPr lang="tr-TR" sz="4400" b="1" i="1" dirty="0"/>
              <a:t>Cinleri de yalın ateşten yarattı.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937523" y="8704"/>
            <a:ext cx="3254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Rahmân</a:t>
            </a:r>
            <a:r>
              <a:rPr lang="tr-TR" dirty="0"/>
              <a:t> Suresi 55 . sure</a:t>
            </a:r>
          </a:p>
          <a:p>
            <a:r>
              <a:rPr lang="tr-TR" dirty="0"/>
              <a:t>15 . Ayet </a:t>
            </a:r>
          </a:p>
        </p:txBody>
      </p:sp>
    </p:spTree>
    <p:extLst>
      <p:ext uri="{BB962C8B-B14F-4D97-AF65-F5344CB8AC3E}">
        <p14:creationId xmlns:p14="http://schemas.microsoft.com/office/powerpoint/2010/main" val="192410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وَاللّٰهُ خَلَقَكُمْ وَمَا تَعْمَلُونَ﴿٩٦﴾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﴾96﴿</a:t>
            </a:r>
            <a:r>
              <a:rPr lang="tr-TR" sz="4000" b="1" i="1" dirty="0"/>
              <a:t>Oysa sizi de yaptıklarınızı da Allah yarattı.”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212826" y="0"/>
            <a:ext cx="29791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Sâffât</a:t>
            </a:r>
            <a:r>
              <a:rPr lang="tr-TR" dirty="0"/>
              <a:t> Suresi 37 . sure</a:t>
            </a:r>
          </a:p>
          <a:p>
            <a:r>
              <a:rPr lang="tr-TR" dirty="0"/>
              <a:t>96 . Ayet </a:t>
            </a:r>
          </a:p>
        </p:txBody>
      </p:sp>
    </p:spTree>
    <p:extLst>
      <p:ext uri="{BB962C8B-B14F-4D97-AF65-F5344CB8AC3E}">
        <p14:creationId xmlns:p14="http://schemas.microsoft.com/office/powerpoint/2010/main" val="52138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اَمْ خَلَقْنَا </a:t>
            </a:r>
            <a:r>
              <a:rPr lang="ar-AE" dirty="0" err="1"/>
              <a:t>الْمَلٰٓئِكَةَ</a:t>
            </a:r>
            <a:r>
              <a:rPr lang="ar-AE" dirty="0"/>
              <a:t> اِنَاثاً وَهُمْ شَاهِدُونَ﴿١٥٠﴾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﴾150﴿</a:t>
            </a:r>
            <a:r>
              <a:rPr lang="tr-TR" sz="4000" b="1" i="1" dirty="0"/>
              <a:t>Yoksa biz, gözlerinin önünde melekleri dişi olarak mı yarattık?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252155" y="0"/>
            <a:ext cx="2939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Sâffât</a:t>
            </a:r>
            <a:r>
              <a:rPr lang="tr-TR" dirty="0"/>
              <a:t> Suresi 37 . sure</a:t>
            </a:r>
          </a:p>
          <a:p>
            <a:r>
              <a:rPr lang="tr-TR" dirty="0"/>
              <a:t>150 . Ayet </a:t>
            </a:r>
          </a:p>
        </p:txBody>
      </p:sp>
    </p:spTree>
    <p:extLst>
      <p:ext uri="{BB962C8B-B14F-4D97-AF65-F5344CB8AC3E}">
        <p14:creationId xmlns:p14="http://schemas.microsoft.com/office/powerpoint/2010/main" val="3737581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قَالَ اَنَا۬ خَيْرٌ مِنْهُؕ </a:t>
            </a:r>
            <a:r>
              <a:rPr lang="ar-AE" sz="5400" dirty="0" err="1"/>
              <a:t>خَلَقْتَنٖي</a:t>
            </a:r>
            <a:r>
              <a:rPr lang="ar-AE" sz="5400" dirty="0"/>
              <a:t> مِنْ نَارٍ وَخَلَقْتَهُ مِنْ طٖينٍ﴿٧٦﴾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﴾76﴿</a:t>
            </a:r>
            <a:r>
              <a:rPr lang="tr-TR" sz="3600" b="1" i="1" dirty="0"/>
              <a:t>İblîs, “Ben ondan daha üstünüm. Çünkü beni ateşten yarattın, onu çamurdan yarattın” diye cevap verdi.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517626" y="0"/>
            <a:ext cx="267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Sâd</a:t>
            </a:r>
            <a:r>
              <a:rPr lang="tr-TR" dirty="0"/>
              <a:t> Suresi 38 . sure</a:t>
            </a:r>
          </a:p>
          <a:p>
            <a:r>
              <a:rPr lang="tr-TR" dirty="0"/>
              <a:t>76 . Ayet </a:t>
            </a:r>
          </a:p>
        </p:txBody>
      </p:sp>
    </p:spTree>
    <p:extLst>
      <p:ext uri="{BB962C8B-B14F-4D97-AF65-F5344CB8AC3E}">
        <p14:creationId xmlns:p14="http://schemas.microsoft.com/office/powerpoint/2010/main" val="253780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605775"/>
            <a:ext cx="12192000" cy="1204331"/>
          </a:xfrm>
        </p:spPr>
        <p:txBody>
          <a:bodyPr>
            <a:noAutofit/>
          </a:bodyPr>
          <a:lstStyle/>
          <a:p>
            <a:r>
              <a:rPr lang="ar-AE" dirty="0" err="1"/>
              <a:t>وَالْجَٓانَّ</a:t>
            </a:r>
            <a:r>
              <a:rPr lang="ar-AE" dirty="0"/>
              <a:t> خَلَقْنَاهُ مِنْ قَبْلُ مِنْ نَارِ السَّمُومِ﴿٢٧﴾</a:t>
            </a:r>
            <a:endParaRPr lang="tr-TR" sz="1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35282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﴾27﴿</a:t>
            </a:r>
            <a:r>
              <a:rPr lang="tr-TR" sz="4000" b="1" i="1" dirty="0"/>
              <a:t>Cin türüne gelince daha önce onu da kavurucu ateşten yaratmıştık.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88129" y="14497"/>
            <a:ext cx="2703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Hicr</a:t>
            </a:r>
            <a:r>
              <a:rPr lang="tr-TR" dirty="0"/>
              <a:t> Suresi 15 . sure</a:t>
            </a:r>
          </a:p>
          <a:p>
            <a:r>
              <a:rPr lang="tr-TR" dirty="0"/>
              <a:t>27.Ayet </a:t>
            </a:r>
          </a:p>
        </p:txBody>
      </p:sp>
    </p:spTree>
    <p:extLst>
      <p:ext uri="{BB962C8B-B14F-4D97-AF65-F5344CB8AC3E}">
        <p14:creationId xmlns:p14="http://schemas.microsoft.com/office/powerpoint/2010/main" val="327550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518</Words>
  <Application>Microsoft Office PowerPoint</Application>
  <PresentationFormat>Geniş ekran</PresentationFormat>
  <Paragraphs>44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Teması</vt:lpstr>
      <vt:lpstr>     اَفَلَا يَنْظُرُونَ اِلَى الْاِبِلِ كَيْفَ خُلِقَتْࣞ﴿١٧﴾  وَاِلَى السَّمَٓاءِ كَيْفَ رُفِعَتْࣞ﴿١٨﴾  وَاِلَى الْجِبَالِ كَيْفَ نُصِبَتْࣞ﴿١٩﴾  وَاِلَى الْاَرْضِ كَيْفَ سُطِحَتْࣞ﴿٢٠﴾</vt:lpstr>
      <vt:lpstr>يَٓا اَيُّهَا النَّاسُ اذْكُرُوا نِعْمَتَ اللّٰهِ عَلَيْكُمْؕ هَلْ مِنْ خَالِقٍ غَيْرُ اللّٰهِ   يَرْزُقُكُمْ مِنَ السَّمَٓاءِ وَالْاَرْضِؕ لَٓا اِلٰهَ اِلَّا هُوَؗ فَاَنّٰى تُؤْفَكُونَ﴿٣﴾</vt:lpstr>
      <vt:lpstr>وَالْاَنْعَامَ خَلَقَهَاۚ لَكُمْ فٖيهَا دِفْءٌ وَمَنَافِعُ وَمِنْهَا تَأْكُلُونَۖ﴿٥﴾</vt:lpstr>
      <vt:lpstr>وَالْخَيْلَ وَالْبِغَالَ وَالْحَمٖيرَ لِتَرْكَبُوهَا وَزٖينَةًؕ وَيَخْلُقُ مَا لَا تَعْلَمُونَ﴿٨﴾</vt:lpstr>
      <vt:lpstr>اِرَمَ ذَاتِ الْعِمَادِۙۖ﴿٧﴾  اَلَّتٖي لَمْ يُخْلَقْ مِثْلُهَا فِي الْبِلَادِۙۖ﴿٨﴾</vt:lpstr>
      <vt:lpstr>فَاَمَّا عَادٌ فَاسْتَكْبَرُوا فِي الْاَرْضِ بِغَيْرِ الْحَقِّ وَقَالُوا مَنْ اَشَدُّ مِنَّا قُوَّةًؕ اَوَلَمْ   يَرَوْا اَنَّ اللّٰهَ الَّذٖي خَلَقَهُمْ هُوَ اَشَدُّ مِنْهُمْ قُوَّةًؕ وَكَانُوا بِاٰيَاتِنَا يَجْحَدُونَ﴿١٥﴾</vt:lpstr>
      <vt:lpstr>وَخَلَقَ الْجَٓانَّ مِنْ مَارِجٍ مِنْ نَارٍۚ﴿١٥﴾</vt:lpstr>
      <vt:lpstr>وَاللّٰهُ خَلَقَكُمْ وَمَا تَعْمَلُونَ﴿٩٦﴾</vt:lpstr>
      <vt:lpstr>اَمْ خَلَقْنَا الْمَلٰٓئِكَةَ اِنَاثاً وَهُمْ شَاهِدُونَ﴿١٥٠﴾</vt:lpstr>
      <vt:lpstr>قَالَ اَنَا۬ خَيْرٌ مِنْهُؕ خَلَقْتَنٖي مِنْ نَارٍ وَخَلَقْتَهُ مِنْ طٖينٍ﴿٧٦﴾</vt:lpstr>
      <vt:lpstr>وَالْجَٓانَّ خَلَقْنَاهُ مِنْ قَبْلُ مِنْ نَارِ السَّمُومِ﴿٢٧﴾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MONSTER</dc:creator>
  <cp:lastModifiedBy>MONSTER</cp:lastModifiedBy>
  <cp:revision>2</cp:revision>
  <cp:lastPrinted>2026-02-07T12:40:09Z</cp:lastPrinted>
  <dcterms:created xsi:type="dcterms:W3CDTF">2026-02-07T12:35:38Z</dcterms:created>
  <dcterms:modified xsi:type="dcterms:W3CDTF">2026-02-07T12:54:50Z</dcterms:modified>
</cp:coreProperties>
</file>