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76" r:id="rId2"/>
    <p:sldId id="416" r:id="rId3"/>
    <p:sldId id="265" r:id="rId4"/>
    <p:sldId id="289" r:id="rId5"/>
    <p:sldId id="257" r:id="rId6"/>
    <p:sldId id="284" r:id="rId7"/>
    <p:sldId id="256" r:id="rId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762F937-9010-9165-9504-DC7B81615D58}"/>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96931BC0-9C4B-E2AA-2218-A81D468B11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F31CD086-4FEE-7369-A769-4661763C67E0}"/>
              </a:ext>
            </a:extLst>
          </p:cNvPr>
          <p:cNvSpPr>
            <a:spLocks noGrp="1"/>
          </p:cNvSpPr>
          <p:nvPr>
            <p:ph type="dt" sz="half" idx="10"/>
          </p:nvPr>
        </p:nvSpPr>
        <p:spPr/>
        <p:txBody>
          <a:bodyPr/>
          <a:lstStyle/>
          <a:p>
            <a:fld id="{D82570B4-4C0D-43B4-A085-7FF44E33FBF0}" type="datetimeFigureOut">
              <a:rPr lang="tr-TR" smtClean="0"/>
              <a:t>7.02.2026</a:t>
            </a:fld>
            <a:endParaRPr lang="tr-TR"/>
          </a:p>
        </p:txBody>
      </p:sp>
      <p:sp>
        <p:nvSpPr>
          <p:cNvPr id="5" name="Alt Bilgi Yer Tutucusu 4">
            <a:extLst>
              <a:ext uri="{FF2B5EF4-FFF2-40B4-BE49-F238E27FC236}">
                <a16:creationId xmlns:a16="http://schemas.microsoft.com/office/drawing/2014/main" id="{44ED1E7F-8FF8-B3FF-C2F7-FBE59BCEA8C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B0AB0D6-809C-7CE8-6457-1B841E0E342E}"/>
              </a:ext>
            </a:extLst>
          </p:cNvPr>
          <p:cNvSpPr>
            <a:spLocks noGrp="1"/>
          </p:cNvSpPr>
          <p:nvPr>
            <p:ph type="sldNum" sz="quarter" idx="12"/>
          </p:nvPr>
        </p:nvSpPr>
        <p:spPr/>
        <p:txBody>
          <a:bodyPr/>
          <a:lstStyle/>
          <a:p>
            <a:fld id="{F11B0E48-0AFD-4F52-993C-52727F4627FF}" type="slidenum">
              <a:rPr lang="tr-TR" smtClean="0"/>
              <a:t>‹#›</a:t>
            </a:fld>
            <a:endParaRPr lang="tr-TR"/>
          </a:p>
        </p:txBody>
      </p:sp>
    </p:spTree>
    <p:extLst>
      <p:ext uri="{BB962C8B-B14F-4D97-AF65-F5344CB8AC3E}">
        <p14:creationId xmlns:p14="http://schemas.microsoft.com/office/powerpoint/2010/main" val="3911527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A8CC9E-D588-F234-0263-A095AFC7288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34E5A1D-A711-08CC-3A5F-7FD199C72D80}"/>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6F31E50-BFB5-B9BE-0E8E-F6E8274D90D7}"/>
              </a:ext>
            </a:extLst>
          </p:cNvPr>
          <p:cNvSpPr>
            <a:spLocks noGrp="1"/>
          </p:cNvSpPr>
          <p:nvPr>
            <p:ph type="dt" sz="half" idx="10"/>
          </p:nvPr>
        </p:nvSpPr>
        <p:spPr/>
        <p:txBody>
          <a:bodyPr/>
          <a:lstStyle/>
          <a:p>
            <a:fld id="{D82570B4-4C0D-43B4-A085-7FF44E33FBF0}" type="datetimeFigureOut">
              <a:rPr lang="tr-TR" smtClean="0"/>
              <a:t>7.02.2026</a:t>
            </a:fld>
            <a:endParaRPr lang="tr-TR"/>
          </a:p>
        </p:txBody>
      </p:sp>
      <p:sp>
        <p:nvSpPr>
          <p:cNvPr id="5" name="Alt Bilgi Yer Tutucusu 4">
            <a:extLst>
              <a:ext uri="{FF2B5EF4-FFF2-40B4-BE49-F238E27FC236}">
                <a16:creationId xmlns:a16="http://schemas.microsoft.com/office/drawing/2014/main" id="{DEA01A28-D594-6E24-3826-AB19456DD1A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B6F6266-4B03-AAC3-425B-FC8AFF8810B1}"/>
              </a:ext>
            </a:extLst>
          </p:cNvPr>
          <p:cNvSpPr>
            <a:spLocks noGrp="1"/>
          </p:cNvSpPr>
          <p:nvPr>
            <p:ph type="sldNum" sz="quarter" idx="12"/>
          </p:nvPr>
        </p:nvSpPr>
        <p:spPr/>
        <p:txBody>
          <a:bodyPr/>
          <a:lstStyle/>
          <a:p>
            <a:fld id="{F11B0E48-0AFD-4F52-993C-52727F4627FF}" type="slidenum">
              <a:rPr lang="tr-TR" smtClean="0"/>
              <a:t>‹#›</a:t>
            </a:fld>
            <a:endParaRPr lang="tr-TR"/>
          </a:p>
        </p:txBody>
      </p:sp>
    </p:spTree>
    <p:extLst>
      <p:ext uri="{BB962C8B-B14F-4D97-AF65-F5344CB8AC3E}">
        <p14:creationId xmlns:p14="http://schemas.microsoft.com/office/powerpoint/2010/main" val="2697258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06BCEA-69A4-8639-3CCA-C7FAB060C9B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7426FFBD-19A6-348F-DC33-922C05FFD28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A2192084-2728-FCA6-294B-36A1E6ED6BC6}"/>
              </a:ext>
            </a:extLst>
          </p:cNvPr>
          <p:cNvSpPr>
            <a:spLocks noGrp="1"/>
          </p:cNvSpPr>
          <p:nvPr>
            <p:ph type="dt" sz="half" idx="10"/>
          </p:nvPr>
        </p:nvSpPr>
        <p:spPr/>
        <p:txBody>
          <a:bodyPr/>
          <a:lstStyle/>
          <a:p>
            <a:fld id="{D82570B4-4C0D-43B4-A085-7FF44E33FBF0}" type="datetimeFigureOut">
              <a:rPr lang="tr-TR" smtClean="0"/>
              <a:t>7.02.2026</a:t>
            </a:fld>
            <a:endParaRPr lang="tr-TR"/>
          </a:p>
        </p:txBody>
      </p:sp>
      <p:sp>
        <p:nvSpPr>
          <p:cNvPr id="5" name="Alt Bilgi Yer Tutucusu 4">
            <a:extLst>
              <a:ext uri="{FF2B5EF4-FFF2-40B4-BE49-F238E27FC236}">
                <a16:creationId xmlns:a16="http://schemas.microsoft.com/office/drawing/2014/main" id="{A9A00BFC-7CA3-3F12-CA0C-B42B1C950C0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5E4ACB9-30C9-4067-A6EF-7E505BFD5B7D}"/>
              </a:ext>
            </a:extLst>
          </p:cNvPr>
          <p:cNvSpPr>
            <a:spLocks noGrp="1"/>
          </p:cNvSpPr>
          <p:nvPr>
            <p:ph type="sldNum" sz="quarter" idx="12"/>
          </p:nvPr>
        </p:nvSpPr>
        <p:spPr/>
        <p:txBody>
          <a:bodyPr/>
          <a:lstStyle/>
          <a:p>
            <a:fld id="{F11B0E48-0AFD-4F52-993C-52727F4627FF}" type="slidenum">
              <a:rPr lang="tr-TR" smtClean="0"/>
              <a:t>‹#›</a:t>
            </a:fld>
            <a:endParaRPr lang="tr-TR"/>
          </a:p>
        </p:txBody>
      </p:sp>
    </p:spTree>
    <p:extLst>
      <p:ext uri="{BB962C8B-B14F-4D97-AF65-F5344CB8AC3E}">
        <p14:creationId xmlns:p14="http://schemas.microsoft.com/office/powerpoint/2010/main" val="1205934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F53CF2-BAFC-ABF0-60C3-CA0F0260E9F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A9EE5EE-C676-51AF-DD6B-94B6F37DC18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235F6CEA-47DE-F3F6-B7DD-09A752ED6F31}"/>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3B0AA19C-59C8-DC29-D9BE-D435A8C0FA7B}"/>
              </a:ext>
            </a:extLst>
          </p:cNvPr>
          <p:cNvSpPr>
            <a:spLocks noGrp="1"/>
          </p:cNvSpPr>
          <p:nvPr>
            <p:ph type="dt" sz="half" idx="10"/>
          </p:nvPr>
        </p:nvSpPr>
        <p:spPr/>
        <p:txBody>
          <a:bodyPr/>
          <a:lstStyle/>
          <a:p>
            <a:fld id="{D82570B4-4C0D-43B4-A085-7FF44E33FBF0}" type="datetimeFigureOut">
              <a:rPr lang="tr-TR" smtClean="0"/>
              <a:t>7.02.2026</a:t>
            </a:fld>
            <a:endParaRPr lang="tr-TR"/>
          </a:p>
        </p:txBody>
      </p:sp>
      <p:sp>
        <p:nvSpPr>
          <p:cNvPr id="6" name="Alt Bilgi Yer Tutucusu 5">
            <a:extLst>
              <a:ext uri="{FF2B5EF4-FFF2-40B4-BE49-F238E27FC236}">
                <a16:creationId xmlns:a16="http://schemas.microsoft.com/office/drawing/2014/main" id="{95C34823-DED8-2EFC-090B-A6BEA9B57B5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1E99A3F-234A-A53E-07D1-D4AF181678C7}"/>
              </a:ext>
            </a:extLst>
          </p:cNvPr>
          <p:cNvSpPr>
            <a:spLocks noGrp="1"/>
          </p:cNvSpPr>
          <p:nvPr>
            <p:ph type="sldNum" sz="quarter" idx="12"/>
          </p:nvPr>
        </p:nvSpPr>
        <p:spPr/>
        <p:txBody>
          <a:bodyPr/>
          <a:lstStyle/>
          <a:p>
            <a:fld id="{F11B0E48-0AFD-4F52-993C-52727F4627FF}" type="slidenum">
              <a:rPr lang="tr-TR" smtClean="0"/>
              <a:t>‹#›</a:t>
            </a:fld>
            <a:endParaRPr lang="tr-TR"/>
          </a:p>
        </p:txBody>
      </p:sp>
    </p:spTree>
    <p:extLst>
      <p:ext uri="{BB962C8B-B14F-4D97-AF65-F5344CB8AC3E}">
        <p14:creationId xmlns:p14="http://schemas.microsoft.com/office/powerpoint/2010/main" val="218320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8962BF-7101-A875-2C43-712634ACB31E}"/>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D4F215D-A6D3-5FC1-6E6F-CDF0DDF777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59584DFE-DAF0-6023-C77F-BC643AB97A4B}"/>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BCC16E93-B633-AAB9-BF24-0F745D3043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84651967-B90A-47DF-30BC-6485C966DFD6}"/>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46F595F8-9BA8-EFB9-1C54-7330677D610C}"/>
              </a:ext>
            </a:extLst>
          </p:cNvPr>
          <p:cNvSpPr>
            <a:spLocks noGrp="1"/>
          </p:cNvSpPr>
          <p:nvPr>
            <p:ph type="dt" sz="half" idx="10"/>
          </p:nvPr>
        </p:nvSpPr>
        <p:spPr/>
        <p:txBody>
          <a:bodyPr/>
          <a:lstStyle/>
          <a:p>
            <a:fld id="{D82570B4-4C0D-43B4-A085-7FF44E33FBF0}" type="datetimeFigureOut">
              <a:rPr lang="tr-TR" smtClean="0"/>
              <a:t>7.02.2026</a:t>
            </a:fld>
            <a:endParaRPr lang="tr-TR"/>
          </a:p>
        </p:txBody>
      </p:sp>
      <p:sp>
        <p:nvSpPr>
          <p:cNvPr id="8" name="Alt Bilgi Yer Tutucusu 7">
            <a:extLst>
              <a:ext uri="{FF2B5EF4-FFF2-40B4-BE49-F238E27FC236}">
                <a16:creationId xmlns:a16="http://schemas.microsoft.com/office/drawing/2014/main" id="{6F1E6ED6-DE4A-C805-50F4-70E3789C6372}"/>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060C4BD5-0AC0-1528-19A0-90455828E95A}"/>
              </a:ext>
            </a:extLst>
          </p:cNvPr>
          <p:cNvSpPr>
            <a:spLocks noGrp="1"/>
          </p:cNvSpPr>
          <p:nvPr>
            <p:ph type="sldNum" sz="quarter" idx="12"/>
          </p:nvPr>
        </p:nvSpPr>
        <p:spPr/>
        <p:txBody>
          <a:bodyPr/>
          <a:lstStyle/>
          <a:p>
            <a:fld id="{F11B0E48-0AFD-4F52-993C-52727F4627FF}" type="slidenum">
              <a:rPr lang="tr-TR" smtClean="0"/>
              <a:t>‹#›</a:t>
            </a:fld>
            <a:endParaRPr lang="tr-TR"/>
          </a:p>
        </p:txBody>
      </p:sp>
    </p:spTree>
    <p:extLst>
      <p:ext uri="{BB962C8B-B14F-4D97-AF65-F5344CB8AC3E}">
        <p14:creationId xmlns:p14="http://schemas.microsoft.com/office/powerpoint/2010/main" val="3493064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2BAAAA-A23F-1714-CFD4-A88EB2782B3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B9FB8F53-B353-E88F-BE90-4F90CD8B831F}"/>
              </a:ext>
            </a:extLst>
          </p:cNvPr>
          <p:cNvSpPr>
            <a:spLocks noGrp="1"/>
          </p:cNvSpPr>
          <p:nvPr>
            <p:ph type="dt" sz="half" idx="10"/>
          </p:nvPr>
        </p:nvSpPr>
        <p:spPr/>
        <p:txBody>
          <a:bodyPr/>
          <a:lstStyle/>
          <a:p>
            <a:fld id="{D82570B4-4C0D-43B4-A085-7FF44E33FBF0}" type="datetimeFigureOut">
              <a:rPr lang="tr-TR" smtClean="0"/>
              <a:t>7.02.2026</a:t>
            </a:fld>
            <a:endParaRPr lang="tr-TR"/>
          </a:p>
        </p:txBody>
      </p:sp>
      <p:sp>
        <p:nvSpPr>
          <p:cNvPr id="4" name="Alt Bilgi Yer Tutucusu 3">
            <a:extLst>
              <a:ext uri="{FF2B5EF4-FFF2-40B4-BE49-F238E27FC236}">
                <a16:creationId xmlns:a16="http://schemas.microsoft.com/office/drawing/2014/main" id="{F2BE7682-C6C9-6D75-0FE2-8BFBF12FDDD4}"/>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D5FD8C07-2C43-2449-315F-C1EEAF6C76A7}"/>
              </a:ext>
            </a:extLst>
          </p:cNvPr>
          <p:cNvSpPr>
            <a:spLocks noGrp="1"/>
          </p:cNvSpPr>
          <p:nvPr>
            <p:ph type="sldNum" sz="quarter" idx="12"/>
          </p:nvPr>
        </p:nvSpPr>
        <p:spPr/>
        <p:txBody>
          <a:bodyPr/>
          <a:lstStyle/>
          <a:p>
            <a:fld id="{F11B0E48-0AFD-4F52-993C-52727F4627FF}" type="slidenum">
              <a:rPr lang="tr-TR" smtClean="0"/>
              <a:t>‹#›</a:t>
            </a:fld>
            <a:endParaRPr lang="tr-TR"/>
          </a:p>
        </p:txBody>
      </p:sp>
    </p:spTree>
    <p:extLst>
      <p:ext uri="{BB962C8B-B14F-4D97-AF65-F5344CB8AC3E}">
        <p14:creationId xmlns:p14="http://schemas.microsoft.com/office/powerpoint/2010/main" val="3583772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CABED450-7633-7892-E632-049BB9C9CD8A}"/>
              </a:ext>
            </a:extLst>
          </p:cNvPr>
          <p:cNvSpPr>
            <a:spLocks noGrp="1"/>
          </p:cNvSpPr>
          <p:nvPr>
            <p:ph type="dt" sz="half" idx="10"/>
          </p:nvPr>
        </p:nvSpPr>
        <p:spPr/>
        <p:txBody>
          <a:bodyPr/>
          <a:lstStyle/>
          <a:p>
            <a:fld id="{D82570B4-4C0D-43B4-A085-7FF44E33FBF0}" type="datetimeFigureOut">
              <a:rPr lang="tr-TR" smtClean="0"/>
              <a:t>7.02.2026</a:t>
            </a:fld>
            <a:endParaRPr lang="tr-TR"/>
          </a:p>
        </p:txBody>
      </p:sp>
      <p:sp>
        <p:nvSpPr>
          <p:cNvPr id="3" name="Alt Bilgi Yer Tutucusu 2">
            <a:extLst>
              <a:ext uri="{FF2B5EF4-FFF2-40B4-BE49-F238E27FC236}">
                <a16:creationId xmlns:a16="http://schemas.microsoft.com/office/drawing/2014/main" id="{9158DF13-C9BB-7BD8-C2E0-9961AE85DB27}"/>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6C6F329E-7F32-EC5B-141C-1C1145FD6E11}"/>
              </a:ext>
            </a:extLst>
          </p:cNvPr>
          <p:cNvSpPr>
            <a:spLocks noGrp="1"/>
          </p:cNvSpPr>
          <p:nvPr>
            <p:ph type="sldNum" sz="quarter" idx="12"/>
          </p:nvPr>
        </p:nvSpPr>
        <p:spPr/>
        <p:txBody>
          <a:bodyPr/>
          <a:lstStyle/>
          <a:p>
            <a:fld id="{F11B0E48-0AFD-4F52-993C-52727F4627FF}" type="slidenum">
              <a:rPr lang="tr-TR" smtClean="0"/>
              <a:t>‹#›</a:t>
            </a:fld>
            <a:endParaRPr lang="tr-TR"/>
          </a:p>
        </p:txBody>
      </p:sp>
    </p:spTree>
    <p:extLst>
      <p:ext uri="{BB962C8B-B14F-4D97-AF65-F5344CB8AC3E}">
        <p14:creationId xmlns:p14="http://schemas.microsoft.com/office/powerpoint/2010/main" val="3317357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46B729-B97B-62B3-E6BF-2C3F211A195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7120748-032B-879A-DF06-A948E691CA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4FCAD0CC-6851-88FA-0714-B8F1F45707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BD385E74-BD5F-FB9A-9EFE-69F8D7F9F88C}"/>
              </a:ext>
            </a:extLst>
          </p:cNvPr>
          <p:cNvSpPr>
            <a:spLocks noGrp="1"/>
          </p:cNvSpPr>
          <p:nvPr>
            <p:ph type="dt" sz="half" idx="10"/>
          </p:nvPr>
        </p:nvSpPr>
        <p:spPr/>
        <p:txBody>
          <a:bodyPr/>
          <a:lstStyle/>
          <a:p>
            <a:fld id="{D82570B4-4C0D-43B4-A085-7FF44E33FBF0}" type="datetimeFigureOut">
              <a:rPr lang="tr-TR" smtClean="0"/>
              <a:t>7.02.2026</a:t>
            </a:fld>
            <a:endParaRPr lang="tr-TR"/>
          </a:p>
        </p:txBody>
      </p:sp>
      <p:sp>
        <p:nvSpPr>
          <p:cNvPr id="6" name="Alt Bilgi Yer Tutucusu 5">
            <a:extLst>
              <a:ext uri="{FF2B5EF4-FFF2-40B4-BE49-F238E27FC236}">
                <a16:creationId xmlns:a16="http://schemas.microsoft.com/office/drawing/2014/main" id="{07D27803-1860-F6F9-EB7F-2107470E1E3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4EC19445-6A44-A5AF-6E4D-A67FE122FB82}"/>
              </a:ext>
            </a:extLst>
          </p:cNvPr>
          <p:cNvSpPr>
            <a:spLocks noGrp="1"/>
          </p:cNvSpPr>
          <p:nvPr>
            <p:ph type="sldNum" sz="quarter" idx="12"/>
          </p:nvPr>
        </p:nvSpPr>
        <p:spPr/>
        <p:txBody>
          <a:bodyPr/>
          <a:lstStyle/>
          <a:p>
            <a:fld id="{F11B0E48-0AFD-4F52-993C-52727F4627FF}" type="slidenum">
              <a:rPr lang="tr-TR" smtClean="0"/>
              <a:t>‹#›</a:t>
            </a:fld>
            <a:endParaRPr lang="tr-TR"/>
          </a:p>
        </p:txBody>
      </p:sp>
    </p:spTree>
    <p:extLst>
      <p:ext uri="{BB962C8B-B14F-4D97-AF65-F5344CB8AC3E}">
        <p14:creationId xmlns:p14="http://schemas.microsoft.com/office/powerpoint/2010/main" val="1616430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76896E-84E7-ABF8-A899-AF8E2ABF930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AD0CE98C-4FA2-0E88-27C7-4CEF14BA3F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E19F396F-B60F-A9C2-A41F-3D9B393D93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9BF1880-867B-80E2-758D-6E96E8A3F8F0}"/>
              </a:ext>
            </a:extLst>
          </p:cNvPr>
          <p:cNvSpPr>
            <a:spLocks noGrp="1"/>
          </p:cNvSpPr>
          <p:nvPr>
            <p:ph type="dt" sz="half" idx="10"/>
          </p:nvPr>
        </p:nvSpPr>
        <p:spPr/>
        <p:txBody>
          <a:bodyPr/>
          <a:lstStyle/>
          <a:p>
            <a:fld id="{D82570B4-4C0D-43B4-A085-7FF44E33FBF0}" type="datetimeFigureOut">
              <a:rPr lang="tr-TR" smtClean="0"/>
              <a:t>7.02.2026</a:t>
            </a:fld>
            <a:endParaRPr lang="tr-TR"/>
          </a:p>
        </p:txBody>
      </p:sp>
      <p:sp>
        <p:nvSpPr>
          <p:cNvPr id="6" name="Alt Bilgi Yer Tutucusu 5">
            <a:extLst>
              <a:ext uri="{FF2B5EF4-FFF2-40B4-BE49-F238E27FC236}">
                <a16:creationId xmlns:a16="http://schemas.microsoft.com/office/drawing/2014/main" id="{10D1E7C9-F07B-F801-1E0B-A31E1D44007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ACF9A15-81A0-F3F7-9759-A03AA250D39D}"/>
              </a:ext>
            </a:extLst>
          </p:cNvPr>
          <p:cNvSpPr>
            <a:spLocks noGrp="1"/>
          </p:cNvSpPr>
          <p:nvPr>
            <p:ph type="sldNum" sz="quarter" idx="12"/>
          </p:nvPr>
        </p:nvSpPr>
        <p:spPr/>
        <p:txBody>
          <a:bodyPr/>
          <a:lstStyle/>
          <a:p>
            <a:fld id="{F11B0E48-0AFD-4F52-993C-52727F4627FF}" type="slidenum">
              <a:rPr lang="tr-TR" smtClean="0"/>
              <a:t>‹#›</a:t>
            </a:fld>
            <a:endParaRPr lang="tr-TR"/>
          </a:p>
        </p:txBody>
      </p:sp>
    </p:spTree>
    <p:extLst>
      <p:ext uri="{BB962C8B-B14F-4D97-AF65-F5344CB8AC3E}">
        <p14:creationId xmlns:p14="http://schemas.microsoft.com/office/powerpoint/2010/main" val="3117537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8B13695-DDDD-7262-769E-65918AB580F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3F0FBF96-1E83-FDF8-B179-18CFEF943AEC}"/>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540D178-5E4E-C2A0-2CA2-4768AC181AC4}"/>
              </a:ext>
            </a:extLst>
          </p:cNvPr>
          <p:cNvSpPr>
            <a:spLocks noGrp="1"/>
          </p:cNvSpPr>
          <p:nvPr>
            <p:ph type="dt" sz="half" idx="10"/>
          </p:nvPr>
        </p:nvSpPr>
        <p:spPr/>
        <p:txBody>
          <a:bodyPr/>
          <a:lstStyle/>
          <a:p>
            <a:fld id="{D82570B4-4C0D-43B4-A085-7FF44E33FBF0}" type="datetimeFigureOut">
              <a:rPr lang="tr-TR" smtClean="0"/>
              <a:t>7.02.2026</a:t>
            </a:fld>
            <a:endParaRPr lang="tr-TR"/>
          </a:p>
        </p:txBody>
      </p:sp>
      <p:sp>
        <p:nvSpPr>
          <p:cNvPr id="5" name="Alt Bilgi Yer Tutucusu 4">
            <a:extLst>
              <a:ext uri="{FF2B5EF4-FFF2-40B4-BE49-F238E27FC236}">
                <a16:creationId xmlns:a16="http://schemas.microsoft.com/office/drawing/2014/main" id="{61F7DB26-8D82-A420-8EE0-0562431851C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8B6175F-5FAB-0DE7-E53A-2E91B1D56A4B}"/>
              </a:ext>
            </a:extLst>
          </p:cNvPr>
          <p:cNvSpPr>
            <a:spLocks noGrp="1"/>
          </p:cNvSpPr>
          <p:nvPr>
            <p:ph type="sldNum" sz="quarter" idx="12"/>
          </p:nvPr>
        </p:nvSpPr>
        <p:spPr/>
        <p:txBody>
          <a:bodyPr/>
          <a:lstStyle/>
          <a:p>
            <a:fld id="{F11B0E48-0AFD-4F52-993C-52727F4627FF}" type="slidenum">
              <a:rPr lang="tr-TR" smtClean="0"/>
              <a:t>‹#›</a:t>
            </a:fld>
            <a:endParaRPr lang="tr-TR"/>
          </a:p>
        </p:txBody>
      </p:sp>
    </p:spTree>
    <p:extLst>
      <p:ext uri="{BB962C8B-B14F-4D97-AF65-F5344CB8AC3E}">
        <p14:creationId xmlns:p14="http://schemas.microsoft.com/office/powerpoint/2010/main" val="2328039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A872AFE7-3699-8748-912E-7728D3E7F1BB}"/>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BCB7D6B9-044D-8D13-788A-46D168BD957D}"/>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54BB0D4-02D5-5822-2D7D-A1123B1E770C}"/>
              </a:ext>
            </a:extLst>
          </p:cNvPr>
          <p:cNvSpPr>
            <a:spLocks noGrp="1"/>
          </p:cNvSpPr>
          <p:nvPr>
            <p:ph type="dt" sz="half" idx="10"/>
          </p:nvPr>
        </p:nvSpPr>
        <p:spPr/>
        <p:txBody>
          <a:bodyPr/>
          <a:lstStyle/>
          <a:p>
            <a:fld id="{D82570B4-4C0D-43B4-A085-7FF44E33FBF0}" type="datetimeFigureOut">
              <a:rPr lang="tr-TR" smtClean="0"/>
              <a:t>7.02.2026</a:t>
            </a:fld>
            <a:endParaRPr lang="tr-TR"/>
          </a:p>
        </p:txBody>
      </p:sp>
      <p:sp>
        <p:nvSpPr>
          <p:cNvPr id="5" name="Alt Bilgi Yer Tutucusu 4">
            <a:extLst>
              <a:ext uri="{FF2B5EF4-FFF2-40B4-BE49-F238E27FC236}">
                <a16:creationId xmlns:a16="http://schemas.microsoft.com/office/drawing/2014/main" id="{5CD78146-FFD8-100B-0ACA-5FFB7C75099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FCD5161-D105-8924-4EB3-DC7DD6888A7E}"/>
              </a:ext>
            </a:extLst>
          </p:cNvPr>
          <p:cNvSpPr>
            <a:spLocks noGrp="1"/>
          </p:cNvSpPr>
          <p:nvPr>
            <p:ph type="sldNum" sz="quarter" idx="12"/>
          </p:nvPr>
        </p:nvSpPr>
        <p:spPr/>
        <p:txBody>
          <a:bodyPr/>
          <a:lstStyle/>
          <a:p>
            <a:fld id="{F11B0E48-0AFD-4F52-993C-52727F4627FF}" type="slidenum">
              <a:rPr lang="tr-TR" smtClean="0"/>
              <a:t>‹#›</a:t>
            </a:fld>
            <a:endParaRPr lang="tr-TR"/>
          </a:p>
        </p:txBody>
      </p:sp>
    </p:spTree>
    <p:extLst>
      <p:ext uri="{BB962C8B-B14F-4D97-AF65-F5344CB8AC3E}">
        <p14:creationId xmlns:p14="http://schemas.microsoft.com/office/powerpoint/2010/main" val="2073978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A99C153-584E-3026-D725-92CDCFEFA0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527F91D-EC8F-E553-7EEB-E09CCF95E8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89FF9EC-DC01-D0D4-D05D-51CDADBFA6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2570B4-4C0D-43B4-A085-7FF44E33FBF0}" type="datetimeFigureOut">
              <a:rPr lang="tr-TR" smtClean="0"/>
              <a:t>7.02.2026</a:t>
            </a:fld>
            <a:endParaRPr lang="tr-TR"/>
          </a:p>
        </p:txBody>
      </p:sp>
      <p:sp>
        <p:nvSpPr>
          <p:cNvPr id="5" name="Alt Bilgi Yer Tutucusu 4">
            <a:extLst>
              <a:ext uri="{FF2B5EF4-FFF2-40B4-BE49-F238E27FC236}">
                <a16:creationId xmlns:a16="http://schemas.microsoft.com/office/drawing/2014/main" id="{BEB36D8F-31F8-7C95-6DA3-CAC8986948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119C1F4A-AE2C-FCF7-CCD7-98473E29C5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1B0E48-0AFD-4F52-993C-52727F4627FF}" type="slidenum">
              <a:rPr lang="tr-TR" smtClean="0"/>
              <a:t>‹#›</a:t>
            </a:fld>
            <a:endParaRPr lang="tr-TR"/>
          </a:p>
        </p:txBody>
      </p:sp>
    </p:spTree>
    <p:extLst>
      <p:ext uri="{BB962C8B-B14F-4D97-AF65-F5344CB8AC3E}">
        <p14:creationId xmlns:p14="http://schemas.microsoft.com/office/powerpoint/2010/main" val="1827931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336800"/>
          </a:xfrm>
        </p:spPr>
        <p:txBody>
          <a:bodyPr>
            <a:normAutofit fontScale="92500"/>
          </a:bodyPr>
          <a:lstStyle/>
          <a:p>
            <a:r>
              <a:rPr lang="tr-TR" sz="3200" i="1" dirty="0"/>
              <a:t>﴾54﴿</a:t>
            </a:r>
            <a:r>
              <a:rPr lang="tr-TR" sz="3200" b="1" i="1" dirty="0"/>
              <a:t>Şüphesiz ki rabbiniz, gökleri ve yeri altı günde yaratan, sonra arşa </a:t>
            </a:r>
            <a:r>
              <a:rPr lang="tr-TR" sz="3200" b="1" i="1" dirty="0" err="1"/>
              <a:t>istivâ</a:t>
            </a:r>
            <a:r>
              <a:rPr lang="tr-TR" sz="3200" b="1" i="1" dirty="0"/>
              <a:t> eden; geceyi, durmadan kendisini kovalayan gündüze bürüyüp örten; güneşi, ayı ve yıldızları emrine boyun eğmiş durumda yaratan Allah’tır. Bilesiniz ki, halk da emir de (yaratma ve yönetme) yalnız O’na aittir. Âlemlerin rabbi olan Allah yüceler yücesidir.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47122" y="0"/>
            <a:ext cx="2644877"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A'râf</a:t>
            </a:r>
            <a:r>
              <a:rPr lang="tr-TR" dirty="0"/>
              <a:t> Suresi - 7.Sure </a:t>
            </a:r>
          </a:p>
          <a:p>
            <a:r>
              <a:rPr lang="tr-TR" dirty="0"/>
              <a:t>54.Ayet </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207339"/>
            <a:ext cx="12192000" cy="1873047"/>
          </a:xfrm>
        </p:spPr>
        <p:txBody>
          <a:bodyPr>
            <a:noAutofit/>
          </a:bodyPr>
          <a:lstStyle/>
          <a:p>
            <a:r>
              <a:rPr lang="ar-AE" sz="4400" dirty="0"/>
              <a:t>اِنَّ رَبَّكُمُ اللّٰهُ </a:t>
            </a:r>
            <a:r>
              <a:rPr lang="ar-AE" sz="4400" dirty="0" err="1"/>
              <a:t>الَّذٖي</a:t>
            </a:r>
            <a:r>
              <a:rPr lang="ar-AE" sz="4400" dirty="0"/>
              <a:t> خَلَقَ السَّمٰوَاتِ وَالْاَرْضَ </a:t>
            </a:r>
            <a:r>
              <a:rPr lang="ar-AE" sz="4400" dirty="0" err="1"/>
              <a:t>فٖي</a:t>
            </a:r>
            <a:r>
              <a:rPr lang="ar-AE" sz="4400" dirty="0"/>
              <a:t> سِتَّةِ اَيَّامٍ ثُمَّ اسْتَوٰى عَلَى</a:t>
            </a:r>
            <a:br>
              <a:rPr lang="tr-TR" sz="4400" dirty="0"/>
            </a:br>
            <a:br>
              <a:rPr lang="tr-TR" sz="4400" dirty="0"/>
            </a:br>
            <a:r>
              <a:rPr lang="ar-AE" sz="4400" dirty="0"/>
              <a:t> الْعَرْشِ يُغْشِي الَّيْلَ النَّهَارَ يَطْلُبُهُ </a:t>
            </a:r>
            <a:r>
              <a:rPr lang="ar-AE" sz="4400" dirty="0" err="1"/>
              <a:t>حَثٖيثاًۙ</a:t>
            </a:r>
            <a:r>
              <a:rPr lang="ar-AE" sz="4400" dirty="0"/>
              <a:t> وَالشَّمْسَ وَالْقَمَرَ وَالنُّجُومَ</a:t>
            </a:r>
            <a:br>
              <a:rPr lang="tr-TR" sz="4400" dirty="0"/>
            </a:br>
            <a:br>
              <a:rPr lang="tr-TR" sz="4400" dirty="0"/>
            </a:br>
            <a:r>
              <a:rPr lang="ar-AE" sz="4400" dirty="0"/>
              <a:t> مُسَخَّرَاتٍ </a:t>
            </a:r>
            <a:r>
              <a:rPr lang="ar-AE" sz="4400" dirty="0" err="1"/>
              <a:t>بِاَمْرِه</a:t>
            </a:r>
            <a:r>
              <a:rPr lang="ar-AE" sz="4400" dirty="0"/>
              <a:t>ٖؕ اَلَا لَهُ الْخَلْقُ وَالْاَمْرُؕ تَـبَارَكَ اللّٰهُ رَبُّ الْعَالَمٖينَ﴿٥٤﴾</a:t>
            </a:r>
            <a:endParaRPr lang="tr-TR" sz="2400" dirty="0"/>
          </a:p>
        </p:txBody>
      </p:sp>
    </p:spTree>
    <p:extLst>
      <p:ext uri="{BB962C8B-B14F-4D97-AF65-F5344CB8AC3E}">
        <p14:creationId xmlns:p14="http://schemas.microsoft.com/office/powerpoint/2010/main" val="2620728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149213"/>
            <a:ext cx="12192000" cy="2708787"/>
          </a:xfrm>
        </p:spPr>
        <p:txBody>
          <a:bodyPr>
            <a:normAutofit/>
          </a:bodyPr>
          <a:lstStyle/>
          <a:p>
            <a:r>
              <a:rPr lang="tr-TR" sz="2800" b="1" i="1" u="none" strike="noStrike" dirty="0">
                <a:effectLst/>
                <a:latin typeface="Helvetica Neue"/>
              </a:rPr>
              <a:t>﴾3﴿</a:t>
            </a:r>
            <a:r>
              <a:rPr lang="tr-TR" sz="2800" b="1" i="1" dirty="0">
                <a:effectLst/>
                <a:latin typeface="Helvetica Neue"/>
              </a:rPr>
              <a:t>Kuşkusuz rabbiniz, gökleri ve yeri altı günde yaratan, sonra da (yarattığı) arşa hâkim olan, her işi yöneten Allah’tır. O izin vermedikçe şefaat edecek biri de yoktur. İşte bu Allah sizin rabbinizdir, öyleyse O’na kulluk ediniz. Bunları düşünmez misiniz!</a:t>
            </a:r>
            <a:endParaRPr lang="tr-TR" sz="33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83329" y="0"/>
            <a:ext cx="3008671"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Yûnus</a:t>
            </a:r>
            <a:r>
              <a:rPr lang="tr-TR" dirty="0"/>
              <a:t> Suresi - 10.Sure </a:t>
            </a:r>
          </a:p>
          <a:p>
            <a:r>
              <a:rPr lang="tr-TR" dirty="0"/>
              <a:t>3.Ayet </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effectLst/>
                <a:latin typeface="Elif1"/>
              </a:rPr>
              <a:t>اِنَّ رَبَّكُمُ اللّٰهُ الَّذٖي خَلَقَ السَّمٰوَاتِ وَالْاَرْضَ فٖي سِتَّةِ اَيَّامٍ ثُمَّ اسْتَوٰى عَلَى الْعَرْشِ يُدَبِّرُ</a:t>
            </a:r>
            <a:br>
              <a:rPr lang="tr-TR" sz="3600" b="0" i="0" dirty="0">
                <a:effectLst/>
                <a:latin typeface="Elif1"/>
              </a:rPr>
            </a:br>
            <a:br>
              <a:rPr lang="tr-TR" sz="3600" b="0" i="0" dirty="0">
                <a:effectLst/>
                <a:latin typeface="Elif1"/>
              </a:rPr>
            </a:br>
            <a:r>
              <a:rPr lang="ar-AE" sz="3600" b="0" i="0" dirty="0">
                <a:effectLst/>
                <a:latin typeface="Elif1"/>
              </a:rPr>
              <a:t> الْاَمْرَؕ مَا مِنْ شَفٖيعٍ اِلَّا مِنْ بَعْدِ اِذْنِهٖؕ ذٰلِكُمُ اللّٰهُ رَبُّكُمْ فَاعْبُدُوهُؕ اَفَلَا تَذَكَّرُونَ</a:t>
            </a:r>
            <a:r>
              <a:rPr lang="ar-AE" sz="3600" b="1" i="0" u="none" strike="noStrike" dirty="0">
                <a:effectLst/>
                <a:latin typeface="Elif1"/>
              </a:rPr>
              <a:t>﴿٣﴾</a:t>
            </a:r>
            <a:endParaRPr lang="ar-AE" sz="3600" b="0" i="0" dirty="0">
              <a:effectLst/>
              <a:latin typeface="Elif1"/>
            </a:endParaRPr>
          </a:p>
        </p:txBody>
      </p:sp>
    </p:spTree>
    <p:extLst>
      <p:ext uri="{BB962C8B-B14F-4D97-AF65-F5344CB8AC3E}">
        <p14:creationId xmlns:p14="http://schemas.microsoft.com/office/powerpoint/2010/main" val="3202971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959549"/>
          </a:xfrm>
        </p:spPr>
        <p:txBody>
          <a:bodyPr>
            <a:noAutofit/>
          </a:bodyPr>
          <a:lstStyle/>
          <a:p>
            <a:pPr rtl="1"/>
            <a:r>
              <a:rPr lang="ar-AE" sz="5400" dirty="0" err="1"/>
              <a:t>اَلَّذٖي</a:t>
            </a:r>
            <a:r>
              <a:rPr lang="ar-AE" sz="5400" dirty="0"/>
              <a:t> خَلَقَ السَّمٰوَاتِ وَالْاَرْضَ وَمَا بَيْنَهُمَا </a:t>
            </a:r>
            <a:r>
              <a:rPr lang="ar-AE" sz="5400" dirty="0" err="1"/>
              <a:t>فٖي</a:t>
            </a:r>
            <a:r>
              <a:rPr lang="ar-AE" sz="5400" dirty="0"/>
              <a:t> سِتَّةِ اَيَّامٍ ثُمَّ</a:t>
            </a:r>
            <a:br>
              <a:rPr lang="tr-TR" sz="5400" dirty="0"/>
            </a:br>
            <a:br>
              <a:rPr lang="tr-TR" sz="5400" dirty="0"/>
            </a:br>
            <a:r>
              <a:rPr lang="ar-AE" sz="5400" dirty="0"/>
              <a:t> اسْتَوٰى عَلَى </a:t>
            </a:r>
            <a:r>
              <a:rPr lang="ar-AE" sz="5400" dirty="0" err="1"/>
              <a:t>الْعَرْشِۚۛ</a:t>
            </a:r>
            <a:r>
              <a:rPr lang="ar-AE" sz="5400" dirty="0"/>
              <a:t> اَلرَّحْمٰنُ </a:t>
            </a:r>
            <a:r>
              <a:rPr lang="ar-AE" sz="5400" dirty="0" err="1"/>
              <a:t>فَسْـَٔلْ</a:t>
            </a:r>
            <a:r>
              <a:rPr lang="ar-AE" sz="5400" dirty="0"/>
              <a:t> بِهٖ خَبٖيراً﴿٥٩﴾</a:t>
            </a:r>
            <a:endParaRPr lang="tr-TR" sz="32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600" i="1" dirty="0"/>
              <a:t>﴾59﴿</a:t>
            </a:r>
            <a:r>
              <a:rPr lang="tr-TR" sz="3600" b="1" i="1" dirty="0"/>
              <a:t>Gökleri, yeri ve bu ikisi arasında bulunanları altı günde yaratan, sonra arşa </a:t>
            </a:r>
            <a:r>
              <a:rPr lang="tr-TR" sz="3600" b="1" i="1" dirty="0" err="1"/>
              <a:t>istivâ</a:t>
            </a:r>
            <a:r>
              <a:rPr lang="tr-TR" sz="3600" b="1" i="1" dirty="0"/>
              <a:t> eden O’dur. O </a:t>
            </a:r>
            <a:r>
              <a:rPr lang="tr-TR" sz="3600" b="1" i="1" dirty="0" err="1"/>
              <a:t>Rahmân’dır</a:t>
            </a:r>
            <a:r>
              <a:rPr lang="tr-TR" sz="3600" b="1" i="1" dirty="0"/>
              <a:t>. O’nu bilen birine (yine kendisine) sor.</a:t>
            </a:r>
            <a:endParaRPr lang="tr-TR" sz="3200" dirty="0"/>
          </a:p>
        </p:txBody>
      </p:sp>
      <p:sp>
        <p:nvSpPr>
          <p:cNvPr id="4" name="Metin kutusu 3"/>
          <p:cNvSpPr txBox="1"/>
          <p:nvPr/>
        </p:nvSpPr>
        <p:spPr>
          <a:xfrm>
            <a:off x="9271819" y="0"/>
            <a:ext cx="2920181"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Furkân</a:t>
            </a:r>
            <a:r>
              <a:rPr lang="tr-TR" dirty="0"/>
              <a:t> Suresi 25.sure</a:t>
            </a:r>
          </a:p>
          <a:p>
            <a:r>
              <a:rPr lang="tr-TR" dirty="0"/>
              <a:t>59 . Ayet </a:t>
            </a:r>
          </a:p>
        </p:txBody>
      </p:sp>
    </p:spTree>
    <p:extLst>
      <p:ext uri="{BB962C8B-B14F-4D97-AF65-F5344CB8AC3E}">
        <p14:creationId xmlns:p14="http://schemas.microsoft.com/office/powerpoint/2010/main" val="196449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655763"/>
          </a:xfrm>
        </p:spPr>
        <p:txBody>
          <a:bodyPr>
            <a:noAutofit/>
          </a:bodyPr>
          <a:lstStyle/>
          <a:p>
            <a:pPr rtl="1"/>
            <a:r>
              <a:rPr lang="ar-AE" sz="4400" dirty="0"/>
              <a:t>اَللّٰهُ </a:t>
            </a:r>
            <a:r>
              <a:rPr lang="ar-AE" sz="4400" dirty="0" err="1"/>
              <a:t>الَّذٖي</a:t>
            </a:r>
            <a:r>
              <a:rPr lang="ar-AE" sz="4400" dirty="0"/>
              <a:t> خَلَقَ السَّمٰوَاتِ وَالْاَرْضَ وَمَا بَيْنَهُمَا </a:t>
            </a:r>
            <a:r>
              <a:rPr lang="ar-AE" sz="4400" dirty="0" err="1"/>
              <a:t>فٖي</a:t>
            </a:r>
            <a:r>
              <a:rPr lang="ar-AE" sz="4400" dirty="0"/>
              <a:t> سِتَّةِ اَيَّامٍ ثُمَّ اسْتَوٰى</a:t>
            </a:r>
            <a:br>
              <a:rPr lang="tr-TR" sz="4400" dirty="0"/>
            </a:br>
            <a:br>
              <a:rPr lang="tr-TR" sz="4400" dirty="0"/>
            </a:br>
            <a:r>
              <a:rPr lang="ar-AE" sz="4400" dirty="0"/>
              <a:t> عَلَى الْعَرْشِؕ مَا لَكُمْ مِنْ دُونِهٖ مِنْ وَلِيٍّ وَلَا </a:t>
            </a:r>
            <a:r>
              <a:rPr lang="ar-AE" sz="4400" dirty="0" err="1"/>
              <a:t>شَفٖيعٍ</a:t>
            </a:r>
            <a:r>
              <a:rPr lang="ar-AE" sz="4400" dirty="0"/>
              <a:t>ؕ اَفَلَا تَتَذَكَّرُونَ﴿٤﴾</a:t>
            </a:r>
            <a:endParaRPr lang="tr-TR" sz="1800" dirty="0"/>
          </a:p>
        </p:txBody>
      </p:sp>
      <p:sp>
        <p:nvSpPr>
          <p:cNvPr id="3" name="Alt Başlık 2"/>
          <p:cNvSpPr>
            <a:spLocks noGrp="1"/>
          </p:cNvSpPr>
          <p:nvPr>
            <p:ph type="subTitle" idx="1"/>
          </p:nvPr>
        </p:nvSpPr>
        <p:spPr>
          <a:xfrm>
            <a:off x="0" y="4434347"/>
            <a:ext cx="12192000" cy="2241755"/>
          </a:xfrm>
        </p:spPr>
        <p:txBody>
          <a:bodyPr>
            <a:normAutofit/>
          </a:bodyPr>
          <a:lstStyle/>
          <a:p>
            <a:r>
              <a:rPr lang="tr-TR" sz="3200" i="1" dirty="0"/>
              <a:t>﴾4﴿</a:t>
            </a:r>
            <a:r>
              <a:rPr lang="tr-TR" sz="3200" b="1" i="1" dirty="0"/>
              <a:t>Gökleri, yeri ve bunların arasındakileri altı günde yaratan, sonra arşa </a:t>
            </a:r>
            <a:r>
              <a:rPr lang="tr-TR" sz="3200" b="1" i="1" dirty="0" err="1"/>
              <a:t>istivâ</a:t>
            </a:r>
            <a:r>
              <a:rPr lang="tr-TR" sz="3200" b="1" i="1" dirty="0"/>
              <a:t> eden Allah’tır. </a:t>
            </a:r>
            <a:r>
              <a:rPr lang="tr-TR" sz="3200" b="1" i="1" dirty="0" err="1"/>
              <a:t>O’nsuz</a:t>
            </a:r>
            <a:r>
              <a:rPr lang="tr-TR" sz="3200" b="1" i="1" dirty="0"/>
              <a:t> size ne bir dost ne bir şefaatçi bulunur. Hâlâ düşünüp ders almaz mısınız?</a:t>
            </a:r>
            <a:endParaRPr lang="tr-TR" sz="4000" dirty="0"/>
          </a:p>
        </p:txBody>
      </p:sp>
      <p:sp>
        <p:nvSpPr>
          <p:cNvPr id="4" name="Metin kutusu 3"/>
          <p:cNvSpPr txBox="1"/>
          <p:nvPr/>
        </p:nvSpPr>
        <p:spPr>
          <a:xfrm>
            <a:off x="9212826" y="0"/>
            <a:ext cx="2979174" cy="769441"/>
          </a:xfrm>
          <a:prstGeom prst="rect">
            <a:avLst/>
          </a:prstGeom>
          <a:noFill/>
        </p:spPr>
        <p:txBody>
          <a:bodyPr wrap="square" rtlCol="0">
            <a:spAutoFit/>
          </a:bodyPr>
          <a:lstStyle/>
          <a:p>
            <a:r>
              <a:rPr lang="tr-TR" sz="2200" b="1" dirty="0">
                <a:solidFill>
                  <a:srgbClr val="00B0F0"/>
                </a:solidFill>
              </a:rPr>
              <a:t>Secde Suresi 32 . sure</a:t>
            </a:r>
          </a:p>
          <a:p>
            <a:r>
              <a:rPr lang="tr-TR" sz="2200" b="1" dirty="0">
                <a:solidFill>
                  <a:srgbClr val="00B0F0"/>
                </a:solidFill>
              </a:rPr>
              <a:t>4 . Ayet </a:t>
            </a:r>
            <a:endParaRPr lang="tr-TR" sz="2200" dirty="0">
              <a:solidFill>
                <a:srgbClr val="00B0F0"/>
              </a:solidFill>
            </a:endParaRPr>
          </a:p>
        </p:txBody>
      </p:sp>
    </p:spTree>
    <p:extLst>
      <p:ext uri="{BB962C8B-B14F-4D97-AF65-F5344CB8AC3E}">
        <p14:creationId xmlns:p14="http://schemas.microsoft.com/office/powerpoint/2010/main" val="655562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2072260"/>
          </a:xfrm>
        </p:spPr>
        <p:txBody>
          <a:bodyPr>
            <a:noAutofit/>
          </a:bodyPr>
          <a:lstStyle/>
          <a:p>
            <a:pPr rtl="1"/>
            <a:r>
              <a:rPr lang="ar-AE" dirty="0"/>
              <a:t>وَلَقَدْ خَلَقْنَا السَّمٰوَاتِ وَالْاَرْضَ وَمَا بَيْنَهُمَا </a:t>
            </a:r>
            <a:r>
              <a:rPr lang="ar-AE" dirty="0" err="1"/>
              <a:t>فٖي</a:t>
            </a:r>
            <a:r>
              <a:rPr lang="ar-AE" dirty="0"/>
              <a:t> سِتَّةِ</a:t>
            </a:r>
            <a:br>
              <a:rPr lang="tr-TR" dirty="0"/>
            </a:br>
            <a:br>
              <a:rPr lang="tr-TR" dirty="0"/>
            </a:br>
            <a:r>
              <a:rPr lang="ar-AE" dirty="0"/>
              <a:t> اَيَّامٍࣗ وَمَا مَسَّنَا مِنْ لُغُوبٍ﴿٣٨﴾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4000" i="1" dirty="0"/>
              <a:t>﴾38﴿</a:t>
            </a:r>
            <a:r>
              <a:rPr lang="tr-TR" sz="4000" b="1" i="1" dirty="0"/>
              <a:t>Gökleri, yeri ve ikisi arasında bulunanları altı günde yarattık. Bize bir yorgunluk da dokunmadı.</a:t>
            </a:r>
          </a:p>
        </p:txBody>
      </p:sp>
      <p:sp>
        <p:nvSpPr>
          <p:cNvPr id="4" name="Metin kutusu 3"/>
          <p:cNvSpPr txBox="1"/>
          <p:nvPr/>
        </p:nvSpPr>
        <p:spPr>
          <a:xfrm>
            <a:off x="9527459" y="0"/>
            <a:ext cx="2664542"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a:t>Kaf  Suresi 50 . sure</a:t>
            </a:r>
          </a:p>
          <a:p>
            <a:r>
              <a:rPr lang="tr-TR" dirty="0"/>
              <a:t>38 . Ayet </a:t>
            </a:r>
          </a:p>
        </p:txBody>
      </p:sp>
    </p:spTree>
    <p:extLst>
      <p:ext uri="{BB962C8B-B14F-4D97-AF65-F5344CB8AC3E}">
        <p14:creationId xmlns:p14="http://schemas.microsoft.com/office/powerpoint/2010/main" val="2835508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845057"/>
          </a:xfrm>
        </p:spPr>
        <p:txBody>
          <a:bodyPr>
            <a:noAutofit/>
          </a:bodyPr>
          <a:lstStyle/>
          <a:p>
            <a:pPr rtl="1"/>
            <a:r>
              <a:rPr lang="ar-AE" sz="4400" dirty="0"/>
              <a:t>هُوَ الَّذٖي خَلَقَ السَّمٰوَاتِ وَالْاَرْضَ فٖي سِتَّةِ اَيَّامٍ ثُمَّ اسْتَوٰى عَلَى الْعَرْشِؕ</a:t>
            </a:r>
            <a:br>
              <a:rPr lang="tr-TR" sz="4400" dirty="0"/>
            </a:br>
            <a:br>
              <a:rPr lang="tr-TR" sz="4400" dirty="0"/>
            </a:br>
            <a:r>
              <a:rPr lang="ar-AE" sz="4400" dirty="0"/>
              <a:t> يَعْلَمُ مَا يَلِجُ فِي الْاَرْضِ وَمَا يَخْرُجُ مِنْهَا وَمَا يَنْزِلُ مِنَ السَّمَٓاءِ وَمَا </a:t>
            </a:r>
            <a:br>
              <a:rPr lang="tr-TR" sz="4400" dirty="0"/>
            </a:br>
            <a:br>
              <a:rPr lang="tr-TR" sz="4400" dirty="0"/>
            </a:br>
            <a:r>
              <a:rPr lang="ar-AE" sz="4400" dirty="0"/>
              <a:t>يَعْرُجُ فٖيهَاؕ وَهُوَ مَعَكُمْ اَيْنَ مَا كُنْتُمْؕ وَاللّٰهُ بِمَا تَعْمَلُونَ بَصٖيرٌ</a:t>
            </a:r>
            <a:r>
              <a:rPr lang="ar-AE" sz="4400" b="1" dirty="0"/>
              <a:t>﴿٤﴾</a:t>
            </a:r>
            <a:endParaRPr lang="ar-AE" sz="2400" dirty="0"/>
          </a:p>
        </p:txBody>
      </p:sp>
      <p:sp>
        <p:nvSpPr>
          <p:cNvPr id="3" name="Alt Başlık 2"/>
          <p:cNvSpPr>
            <a:spLocks noGrp="1"/>
          </p:cNvSpPr>
          <p:nvPr>
            <p:ph type="subTitle" idx="1"/>
          </p:nvPr>
        </p:nvSpPr>
        <p:spPr>
          <a:xfrm>
            <a:off x="0" y="4570302"/>
            <a:ext cx="12192000" cy="2105801"/>
          </a:xfrm>
        </p:spPr>
        <p:txBody>
          <a:bodyPr>
            <a:normAutofit/>
          </a:bodyPr>
          <a:lstStyle/>
          <a:p>
            <a:r>
              <a:rPr lang="tr-TR" sz="3600" b="1" i="1" dirty="0"/>
              <a:t>﴾4﴿Gökleri ve yeri altı günde yaratan, sonra arşa </a:t>
            </a:r>
            <a:r>
              <a:rPr lang="tr-TR" sz="3600" b="1" i="1" dirty="0" err="1"/>
              <a:t>istivâ</a:t>
            </a:r>
            <a:r>
              <a:rPr lang="tr-TR" sz="3600" b="1" i="1" dirty="0"/>
              <a:t> eden O’dur. Toprağa giren ve ondan çıkan, gökten inen ve ona yükselen her şeyi bilir. Nerede olursanız olun O sizinle beraberdir. Allah yaptıklarınızı görmektedir.</a:t>
            </a:r>
          </a:p>
        </p:txBody>
      </p:sp>
      <p:sp>
        <p:nvSpPr>
          <p:cNvPr id="4" name="Metin kutusu 3"/>
          <p:cNvSpPr txBox="1"/>
          <p:nvPr/>
        </p:nvSpPr>
        <p:spPr>
          <a:xfrm>
            <a:off x="9212827" y="8704"/>
            <a:ext cx="2979174" cy="769441"/>
          </a:xfrm>
          <a:prstGeom prst="rect">
            <a:avLst/>
          </a:prstGeom>
          <a:noFill/>
        </p:spPr>
        <p:txBody>
          <a:bodyPr wrap="square" rtlCol="0">
            <a:spAutoFit/>
          </a:bodyPr>
          <a:lstStyle/>
          <a:p>
            <a:r>
              <a:rPr lang="tr-TR" sz="2200" b="1" dirty="0" err="1">
                <a:solidFill>
                  <a:srgbClr val="00B0F0"/>
                </a:solidFill>
              </a:rPr>
              <a:t>Hadîd</a:t>
            </a:r>
            <a:r>
              <a:rPr lang="tr-TR" sz="2200" b="1" dirty="0">
                <a:solidFill>
                  <a:srgbClr val="00B0F0"/>
                </a:solidFill>
              </a:rPr>
              <a:t> Suresi 57 . sure</a:t>
            </a:r>
          </a:p>
          <a:p>
            <a:r>
              <a:rPr lang="tr-TR" sz="2200" b="1" dirty="0">
                <a:solidFill>
                  <a:srgbClr val="00B0F0"/>
                </a:solidFill>
              </a:rPr>
              <a:t>4 . Ayet </a:t>
            </a:r>
            <a:endParaRPr lang="tr-TR" sz="2200" dirty="0">
              <a:solidFill>
                <a:srgbClr val="00B0F0"/>
              </a:solidFill>
            </a:endParaRPr>
          </a:p>
        </p:txBody>
      </p:sp>
    </p:spTree>
    <p:extLst>
      <p:ext uri="{BB962C8B-B14F-4D97-AF65-F5344CB8AC3E}">
        <p14:creationId xmlns:p14="http://schemas.microsoft.com/office/powerpoint/2010/main" val="852857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647015"/>
          </a:xfrm>
        </p:spPr>
        <p:txBody>
          <a:bodyPr>
            <a:noAutofit/>
          </a:bodyPr>
          <a:lstStyle/>
          <a:p>
            <a:pPr rtl="1"/>
            <a:r>
              <a:rPr lang="ar-AE" sz="4000" dirty="0"/>
              <a:t>قُلْ اَئِنَّكُمْ لَتَكْفُرُونَ بِالَّذٖي خَلَقَ الْاَرْضَ فٖي يَوْمَيْنِ وَتَجْعَلُونَ لَـهُٓ اَنْدَاداًؕ ذٰلِكَ رَبُّ </a:t>
            </a:r>
            <a:br>
              <a:rPr lang="tr-TR" sz="4000" dirty="0"/>
            </a:br>
            <a:br>
              <a:rPr lang="tr-TR" sz="4000" dirty="0"/>
            </a:br>
            <a:r>
              <a:rPr lang="ar-AE" sz="4000" dirty="0"/>
              <a:t>الْعَالَمٖينَۚ</a:t>
            </a:r>
            <a:r>
              <a:rPr lang="ar-AE" sz="4000" b="1" dirty="0"/>
              <a:t>﴿٩﴾</a:t>
            </a:r>
            <a:endParaRPr lang="tr-TR" sz="40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b="1" i="1" dirty="0"/>
              <a:t>﴾9﴿De ki: “Arzı iki günde yaratanı inkâr edip O’na başkalarını ortak mı koşuyorsunuz? O yaratıcı ve âlemlerin rabbi olan Allah’tır.”</a:t>
            </a:r>
          </a:p>
        </p:txBody>
      </p:sp>
      <p:sp>
        <p:nvSpPr>
          <p:cNvPr id="4" name="Metin kutusu 3"/>
          <p:cNvSpPr txBox="1"/>
          <p:nvPr/>
        </p:nvSpPr>
        <p:spPr>
          <a:xfrm>
            <a:off x="9006349" y="0"/>
            <a:ext cx="3185652"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Fussilet</a:t>
            </a:r>
            <a:r>
              <a:rPr lang="tr-TR" dirty="0"/>
              <a:t> Suresi 41 . sure</a:t>
            </a:r>
          </a:p>
          <a:p>
            <a:r>
              <a:rPr lang="tr-TR" dirty="0"/>
              <a:t>9 . Ayet </a:t>
            </a:r>
          </a:p>
        </p:txBody>
      </p:sp>
    </p:spTree>
    <p:extLst>
      <p:ext uri="{BB962C8B-B14F-4D97-AF65-F5344CB8AC3E}">
        <p14:creationId xmlns:p14="http://schemas.microsoft.com/office/powerpoint/2010/main" val="2622137479"/>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TotalTime>
  <Words>541</Words>
  <Application>Microsoft Office PowerPoint</Application>
  <PresentationFormat>Geniş ekran</PresentationFormat>
  <Paragraphs>28</Paragraphs>
  <Slides>7</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7</vt:i4>
      </vt:variant>
    </vt:vector>
  </HeadingPairs>
  <TitlesOfParts>
    <vt:vector size="13" baseType="lpstr">
      <vt:lpstr>Aptos</vt:lpstr>
      <vt:lpstr>Aptos Display</vt:lpstr>
      <vt:lpstr>Arial</vt:lpstr>
      <vt:lpstr>Elif1</vt:lpstr>
      <vt:lpstr>Helvetica Neue</vt:lpstr>
      <vt:lpstr>Office Teması</vt:lpstr>
      <vt:lpstr>اِنَّ رَبَّكُمُ اللّٰهُ الَّذٖي خَلَقَ السَّمٰوَاتِ وَالْاَرْضَ فٖي سِتَّةِ اَيَّامٍ ثُمَّ اسْتَوٰى عَلَى   الْعَرْشِ يُغْشِي الَّيْلَ النَّهَارَ يَطْلُبُهُ حَثٖيثاًۙ وَالشَّمْسَ وَالْقَمَرَ وَالنُّجُومَ   مُسَخَّرَاتٍ بِاَمْرِهٖؕ اَلَا لَهُ الْخَلْقُ وَالْاَمْرُؕ تَـبَارَكَ اللّٰهُ رَبُّ الْعَالَمٖينَ﴿٥٤﴾</vt:lpstr>
      <vt:lpstr>اِنَّ رَبَّكُمُ اللّٰهُ الَّذٖي خَلَقَ السَّمٰوَاتِ وَالْاَرْضَ فٖي سِتَّةِ اَيَّامٍ ثُمَّ اسْتَوٰى عَلَى الْعَرْشِ يُدَبِّرُ   الْاَمْرَؕ مَا مِنْ شَفٖيعٍ اِلَّا مِنْ بَعْدِ اِذْنِهٖؕ ذٰلِكُمُ اللّٰهُ رَبُّكُمْ فَاعْبُدُوهُؕ اَفَلَا تَذَكَّرُونَ﴿٣﴾</vt:lpstr>
      <vt:lpstr>اَلَّذٖي خَلَقَ السَّمٰوَاتِ وَالْاَرْضَ وَمَا بَيْنَهُمَا فٖي سِتَّةِ اَيَّامٍ ثُمَّ   اسْتَوٰى عَلَى الْعَرْشِۚۛ اَلرَّحْمٰنُ فَسْـَٔلْ بِهٖ خَبٖيراً﴿٥٩﴾</vt:lpstr>
      <vt:lpstr>اَللّٰهُ الَّذٖي خَلَقَ السَّمٰوَاتِ وَالْاَرْضَ وَمَا بَيْنَهُمَا فٖي سِتَّةِ اَيَّامٍ ثُمَّ اسْتَوٰى   عَلَى الْعَرْشِؕ مَا لَكُمْ مِنْ دُونِهٖ مِنْ وَلِيٍّ وَلَا شَفٖيعٍؕ اَفَلَا تَتَذَكَّرُونَ﴿٤﴾</vt:lpstr>
      <vt:lpstr>وَلَقَدْ خَلَقْنَا السَّمٰوَاتِ وَالْاَرْضَ وَمَا بَيْنَهُمَا فٖي سِتَّةِ   اَيَّامٍࣗ وَمَا مَسَّنَا مِنْ لُغُوبٍ﴿٣٨﴾</vt:lpstr>
      <vt:lpstr>هُوَ الَّذٖي خَلَقَ السَّمٰوَاتِ وَالْاَرْضَ فٖي سِتَّةِ اَيَّامٍ ثُمَّ اسْتَوٰى عَلَى الْعَرْشِؕ   يَعْلَمُ مَا يَلِجُ فِي الْاَرْضِ وَمَا يَخْرُجُ مِنْهَا وَمَا يَنْزِلُ مِنَ السَّمَٓاءِ وَمَا   يَعْرُجُ فٖيهَاؕ وَهُوَ مَعَكُمْ اَيْنَ مَا كُنْتُمْؕ وَاللّٰهُ بِمَا تَعْمَلُونَ بَصٖيرٌ﴿٤﴾</vt:lpstr>
      <vt:lpstr>قُلْ اَئِنَّكُمْ لَتَكْفُرُونَ بِالَّذٖي خَلَقَ الْاَرْضَ فٖي يَوْمَيْنِ وَتَجْعَلُونَ لَـهُٓ اَنْدَاداًؕ ذٰلِكَ رَبُّ   الْعَالَمٖينَۚ﴿٩﴾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MONSTER</dc:creator>
  <cp:lastModifiedBy>MONSTER</cp:lastModifiedBy>
  <cp:revision>1</cp:revision>
  <dcterms:created xsi:type="dcterms:W3CDTF">2026-02-07T08:05:07Z</dcterms:created>
  <dcterms:modified xsi:type="dcterms:W3CDTF">2026-02-07T08:17:09Z</dcterms:modified>
</cp:coreProperties>
</file>