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97" r:id="rId3"/>
    <p:sldId id="288" r:id="rId4"/>
    <p:sldId id="261" r:id="rId5"/>
    <p:sldId id="458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AB335B-6D72-9FC3-6CB5-260F5D801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18F9315-3820-43DB-BAE2-884931FC0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9C3A282-C685-16BC-A6D9-EDC202B16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37374B-D7BB-767E-B78C-3CB66F6B6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41FD3AC-4470-2536-F54E-9014CE20C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0724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2F7F19-DF03-F80E-2095-CEF0BD650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029FAA7-276B-BA80-9089-29FACB8BA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C8D03D3-2D1B-6B93-01FE-41B7D6713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F92E4C9-13B5-8C46-2700-4BDF3BE38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3EAC31D-4872-FCB5-B46B-58FEB36FE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2971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7AD2AD-3F88-5F20-7248-67536CF2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7F8DC53-7E31-A9EA-818F-5E0475E63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66BC563-A80B-6687-2D85-E5E7B0867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D956391-0078-DEEB-8E03-DA7D1D799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023FC2-1685-F710-5C16-EC5F1DAE3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627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1B7995-667E-E673-085E-BC2D148D6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316F3C-D0DA-1306-F966-B21F97513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0781080-906F-CDB9-69DC-B52949A4D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D2BFD37-52FE-2CF6-5B13-E272E5A4E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8BEC587-96D2-BEA4-8D9D-22A0BC60A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7107E59-AC68-A550-090C-F60C53FA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8771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0BDA3A-0BEC-3D1B-D197-3A4382E3B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C0FDD3A-E3F5-FA3D-EE53-A1AF827FC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6B88489-D4F0-00C6-A059-EB917D30C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8F91980-927B-06F5-6669-2614A7361F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223E428-53C9-5033-B9E6-E56F8FAD4F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82FE7B2F-EE11-480B-4659-DFBA6E79B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B1C8E0DE-2C9B-7F77-E178-CF83C6B5E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B47E0FD-81D8-A7FC-6DDA-4B263B18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9890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0AEDC5-F392-62DE-7D8B-B7AC5D634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C9C70AF5-4855-8E15-083F-97526C8ED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6EBDB42-1AD4-6BAE-09AC-CEE0BE60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CC4134C-2D27-BC92-69A6-A49970B60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3136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C52BD014-1117-27E7-9A93-044A8E909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F62EBADD-17C2-F054-CB98-D5A25D52B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9B38D60-9F52-3801-4862-F0DA3D098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5262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89A232-E301-D66A-C410-9CCCBA710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6E1D0D-C530-F10B-169A-F82B3037E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AF647FD-98E7-796A-CCFD-C382AD689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A8F6B12-BFA3-F7A2-240A-7DC8CA3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D0C3F11-7DF9-9E70-3186-F6A4711E9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427127B-23BE-CC1E-9CC2-69C90EE65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9408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7B5031-629A-D698-4CDB-B770346F0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1AC2D30-9D29-84EA-535A-28128A0B3E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C6DB6D4-5F96-B7B8-F415-676606B0E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F2AB2BF-6CFF-BFFE-824B-3692958EB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F60F32A-4EF2-EED1-4DA6-1DA4566E8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A15BDD0-F87B-6D9E-ECF1-5DCAC0B78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2947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910051-E607-8107-4982-21E19A4D3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60EC478-1515-D8D0-8F6A-C759FB81C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3BEF5CA-50FA-BAE6-A962-C95DDABF3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9FF208D-6857-44D9-55EF-9B03D3619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8DEFA84-E60F-B06C-A13D-31D7E05C2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1681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293B6DE2-EA7C-86F7-D462-24B14F3C6A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AB06825-D71F-31A6-EC2F-2934EBAE3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798939D-C536-C0B9-56AC-C8C719FDC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7937E9-E0EE-F570-5B74-F2FE48366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5AC9756-B6F1-1591-A2F4-EB9EB4729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120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3C8E3A8-6BFD-DFD4-3A23-F63093B59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BE2E7D5-A9E9-9510-1F07-604B330CB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57FB660-AB19-1D0E-3587-58170C0F35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3EB4803-91BB-F1E5-0416-7CBB63955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E195369-AA52-3A87-9912-FE35D7E5ED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6823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56786"/>
            <a:ext cx="12192000" cy="1806456"/>
          </a:xfrm>
        </p:spPr>
        <p:txBody>
          <a:bodyPr>
            <a:noAutofit/>
          </a:bodyPr>
          <a:lstStyle/>
          <a:p>
            <a:pPr rtl="1"/>
            <a:r>
              <a:rPr lang="ar-AE" sz="4800" dirty="0"/>
              <a:t>خَلَقَ السَّمٰوَاتِ وَالْاَرْضَ بِالْحَقِّ وَصَوَّرَكُمْ فَاَحْسَنَ </a:t>
            </a:r>
            <a:r>
              <a:rPr lang="ar-AE" sz="4800" dirty="0" err="1"/>
              <a:t>صُوَرَكُمْۚ</a:t>
            </a:r>
            <a:r>
              <a:rPr lang="ar-AE" sz="4800" dirty="0"/>
              <a:t> وَاِلَيْهِ</a:t>
            </a:r>
            <a:br>
              <a:rPr lang="tr-TR" sz="4800" dirty="0"/>
            </a:br>
            <a:br>
              <a:rPr lang="tr-TR" sz="4800" dirty="0"/>
            </a:br>
            <a:r>
              <a:rPr lang="ar-AE" sz="4800" dirty="0"/>
              <a:t> الْمَصٖيرُ﴿٣﴾</a:t>
            </a:r>
            <a:endParaRPr lang="ar-AE" sz="11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806456"/>
          </a:xfrm>
        </p:spPr>
        <p:txBody>
          <a:bodyPr>
            <a:normAutofit/>
          </a:bodyPr>
          <a:lstStyle/>
          <a:p>
            <a:r>
              <a:rPr lang="tr-TR" sz="3200" i="1" dirty="0"/>
              <a:t>﴾3﴿</a:t>
            </a:r>
            <a:r>
              <a:rPr lang="tr-TR" sz="3200" b="1" i="1" dirty="0"/>
              <a:t>Allah gökleri ve yeri hikmetli olarak yarattı, size şekil verdi, şekillerinizi de güzel yaptı. Dönüş de ancak O’nadır.</a:t>
            </a:r>
            <a:endParaRPr lang="tr-TR" sz="7200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8967019" y="8704"/>
            <a:ext cx="32249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err="1">
                <a:solidFill>
                  <a:srgbClr val="00B0F0"/>
                </a:solidFill>
              </a:rPr>
              <a:t>Tegâbün</a:t>
            </a:r>
            <a:r>
              <a:rPr lang="tr-TR" sz="2200" b="1" dirty="0">
                <a:solidFill>
                  <a:srgbClr val="00B0F0"/>
                </a:solidFill>
              </a:rPr>
              <a:t> Suresi 64 . sure</a:t>
            </a:r>
          </a:p>
          <a:p>
            <a:r>
              <a:rPr lang="tr-TR" sz="2200" b="1" dirty="0">
                <a:solidFill>
                  <a:srgbClr val="00B0F0"/>
                </a:solidFill>
              </a:rPr>
              <a:t>3 . Ayet </a:t>
            </a:r>
            <a:endParaRPr lang="tr-TR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27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37381"/>
            <a:ext cx="12192000" cy="1172968"/>
          </a:xfrm>
        </p:spPr>
        <p:txBody>
          <a:bodyPr>
            <a:noAutofit/>
          </a:bodyPr>
          <a:lstStyle/>
          <a:p>
            <a:pPr rtl="1"/>
            <a:r>
              <a:rPr lang="ar-AE" sz="4600" dirty="0"/>
              <a:t>خَلَقَ اللّٰهُ السَّمٰوَاتِ وَالْاَرْضَ </a:t>
            </a:r>
            <a:r>
              <a:rPr lang="ar-AE" sz="4600" dirty="0" err="1"/>
              <a:t>بِالْحَقِّؕ</a:t>
            </a:r>
            <a:r>
              <a:rPr lang="ar-AE" sz="4600" dirty="0"/>
              <a:t> اِنَّ </a:t>
            </a:r>
            <a:r>
              <a:rPr lang="ar-AE" sz="4600" dirty="0" err="1"/>
              <a:t>فٖي</a:t>
            </a:r>
            <a:r>
              <a:rPr lang="ar-AE" sz="4600" dirty="0"/>
              <a:t> ذٰلِكَ </a:t>
            </a:r>
            <a:r>
              <a:rPr lang="ar-AE" sz="4600" dirty="0" err="1"/>
              <a:t>لَاٰيَةً</a:t>
            </a:r>
            <a:r>
              <a:rPr lang="ar-AE" sz="4600" dirty="0"/>
              <a:t> </a:t>
            </a:r>
            <a:r>
              <a:rPr lang="ar-AE" sz="4600" dirty="0" err="1"/>
              <a:t>لِلْمُؤْمِنٖينَ</a:t>
            </a:r>
            <a:r>
              <a:rPr lang="ar-AE" sz="4600" dirty="0"/>
              <a:t>ࣖ﴿٤٤﴾</a:t>
            </a:r>
            <a:endParaRPr lang="tr-TR" sz="4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276803"/>
            <a:ext cx="12192000" cy="1655762"/>
          </a:xfrm>
        </p:spPr>
        <p:txBody>
          <a:bodyPr>
            <a:normAutofit/>
          </a:bodyPr>
          <a:lstStyle/>
          <a:p>
            <a:r>
              <a:rPr lang="tr-TR" sz="3600" i="1" dirty="0"/>
              <a:t>﴾44﴿</a:t>
            </a:r>
            <a:r>
              <a:rPr lang="tr-TR" sz="3600" b="1" i="1" dirty="0"/>
              <a:t>Allah gökleri ve yeri hikmet ve fayda esasına göre yarattı. Şüphesiz, inananlar için bunda ibret vardır.</a:t>
            </a:r>
            <a:endParaRPr lang="tr-TR" sz="60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8947355" y="0"/>
            <a:ext cx="32446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err="1">
                <a:solidFill>
                  <a:srgbClr val="00B0F0"/>
                </a:solidFill>
              </a:rPr>
              <a:t>Ankebût</a:t>
            </a:r>
            <a:r>
              <a:rPr lang="tr-TR" sz="2200" b="1" dirty="0">
                <a:solidFill>
                  <a:srgbClr val="00B0F0"/>
                </a:solidFill>
              </a:rPr>
              <a:t> Suresi 29 . sure</a:t>
            </a:r>
          </a:p>
          <a:p>
            <a:r>
              <a:rPr lang="tr-TR" sz="2200" b="1" dirty="0">
                <a:solidFill>
                  <a:srgbClr val="00B0F0"/>
                </a:solidFill>
              </a:rPr>
              <a:t>44. Ayet </a:t>
            </a:r>
            <a:endParaRPr lang="tr-TR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93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04332"/>
            <a:ext cx="12192000" cy="1991152"/>
          </a:xfrm>
        </p:spPr>
        <p:txBody>
          <a:bodyPr>
            <a:noAutofit/>
          </a:bodyPr>
          <a:lstStyle/>
          <a:p>
            <a:pPr rtl="1"/>
            <a:r>
              <a:rPr lang="ar-AE" sz="4000" dirty="0"/>
              <a:t>خَلَقَ السَّمٰوَاتِ وَالْاَرْضَ </a:t>
            </a:r>
            <a:r>
              <a:rPr lang="ar-AE" sz="4000" dirty="0" err="1"/>
              <a:t>بِالْحَقِّۚ</a:t>
            </a:r>
            <a:r>
              <a:rPr lang="ar-AE" sz="4000" dirty="0"/>
              <a:t> يُكَوِّرُ الَّيْلَ عَلَى النَّهَارِ وَيُكَوِّرُ النَّهَارَ عَلَى الَّيْلِ</a:t>
            </a:r>
            <a:br>
              <a:rPr lang="tr-TR" sz="4000" dirty="0"/>
            </a:br>
            <a:br>
              <a:rPr lang="tr-TR" sz="4000" dirty="0"/>
            </a:br>
            <a:r>
              <a:rPr lang="ar-AE" sz="4000" dirty="0"/>
              <a:t> وَسَخَّرَ الشَّمْسَ وَالْقَمَرَؕ كُلٌّ </a:t>
            </a:r>
            <a:r>
              <a:rPr lang="ar-AE" sz="4000" dirty="0" err="1"/>
              <a:t>يَجْرٖي</a:t>
            </a:r>
            <a:r>
              <a:rPr lang="ar-AE" sz="4000" dirty="0"/>
              <a:t> </a:t>
            </a:r>
            <a:r>
              <a:rPr lang="ar-AE" sz="4000" dirty="0" err="1"/>
              <a:t>لِاَجَلٍ</a:t>
            </a:r>
            <a:r>
              <a:rPr lang="ar-AE" sz="4000" dirty="0"/>
              <a:t> مُسَمًّىؕ اَلَا هُوَ </a:t>
            </a:r>
            <a:r>
              <a:rPr lang="ar-AE" sz="4000" dirty="0" err="1"/>
              <a:t>الْعَزٖيزُ</a:t>
            </a:r>
            <a:r>
              <a:rPr lang="ar-AE" sz="4000" dirty="0"/>
              <a:t> الْغَفَّارُ﴿٥﴾</a:t>
            </a:r>
            <a:endParaRPr lang="tr-TR" sz="11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201182"/>
            <a:ext cx="12192000" cy="2347102"/>
          </a:xfrm>
        </p:spPr>
        <p:txBody>
          <a:bodyPr>
            <a:normAutofit/>
          </a:bodyPr>
          <a:lstStyle/>
          <a:p>
            <a:r>
              <a:rPr lang="tr-TR" sz="3200" i="1" dirty="0"/>
              <a:t>﴾5﴿</a:t>
            </a:r>
            <a:r>
              <a:rPr lang="tr-TR" sz="3200" b="1" i="1" dirty="0"/>
              <a:t>O, gökleri ve yeri hikmet ve fayda esasına göre yarattı; sürekli olarak geceyi gündüzün, gündüzü gecenin üstüne sarmaktadır; güneşi ve ayı da yasalarına boyun eğdirmiştir. Her biri belirlenmiş bir süreye kadar akıp gitmektedir. Unutmayın ki Allah çok güçlüdür, çok bağışlayıcıdır.</a:t>
            </a:r>
            <a:endParaRPr lang="tr-TR" sz="3600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9183329" y="0"/>
            <a:ext cx="30086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err="1">
                <a:solidFill>
                  <a:srgbClr val="00B0F0"/>
                </a:solidFill>
              </a:rPr>
              <a:t>Zümer</a:t>
            </a:r>
            <a:r>
              <a:rPr lang="tr-TR" sz="2200" b="1" dirty="0">
                <a:solidFill>
                  <a:srgbClr val="00B0F0"/>
                </a:solidFill>
              </a:rPr>
              <a:t> Suresi 39 . sure</a:t>
            </a:r>
          </a:p>
          <a:p>
            <a:r>
              <a:rPr lang="tr-TR" sz="2200" b="1" dirty="0">
                <a:solidFill>
                  <a:srgbClr val="00B0F0"/>
                </a:solidFill>
              </a:rPr>
              <a:t>5 . Ayet </a:t>
            </a:r>
            <a:endParaRPr lang="tr-TR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510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81986"/>
            <a:ext cx="12192000" cy="912054"/>
          </a:xfrm>
        </p:spPr>
        <p:txBody>
          <a:bodyPr>
            <a:noAutofit/>
          </a:bodyPr>
          <a:lstStyle/>
          <a:p>
            <a:pPr rtl="1"/>
            <a:r>
              <a:rPr lang="ar-AE" sz="3600" dirty="0"/>
              <a:t>وَخَلَقَ اللّٰهُ السَّمٰوَاتِ وَالْاَرْضَ بِالْحَقِّ وَلِتُجْزٰى كُلُّ نَفْسٍ بِمَا كَسَبَتْ وَهُمْ لَا يُظْلَمُونَ</a:t>
            </a:r>
            <a:r>
              <a:rPr lang="ar-AE" sz="3600" b="1" dirty="0"/>
              <a:t>﴿٢٢﴾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248319"/>
            <a:ext cx="12192000" cy="1655762"/>
          </a:xfrm>
        </p:spPr>
        <p:txBody>
          <a:bodyPr>
            <a:normAutofit/>
          </a:bodyPr>
          <a:lstStyle/>
          <a:p>
            <a:r>
              <a:rPr lang="tr-TR" sz="2800" b="1" i="1" dirty="0"/>
              <a:t>﴾22﴿Halbuki Allah gökleri ve yeri ciddi amaçlarla ve hiçbiri haksızlığa uğramaksızın herkesin hak ettiğine göre karşılık görmesi için yarattı.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144001" y="0"/>
            <a:ext cx="304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Câsiye</a:t>
            </a:r>
            <a:r>
              <a:rPr lang="tr-TR" dirty="0"/>
              <a:t> Suresi 45 . sure</a:t>
            </a:r>
          </a:p>
          <a:p>
            <a:r>
              <a:rPr lang="tr-TR" dirty="0"/>
              <a:t>22 . Ayet </a:t>
            </a:r>
          </a:p>
        </p:txBody>
      </p:sp>
    </p:spTree>
    <p:extLst>
      <p:ext uri="{BB962C8B-B14F-4D97-AF65-F5344CB8AC3E}">
        <p14:creationId xmlns:p14="http://schemas.microsoft.com/office/powerpoint/2010/main" val="2849856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7529ACCB-D0BA-2632-2B61-71FBB3D68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09884"/>
            <a:ext cx="12192000" cy="2268614"/>
          </a:xfrm>
        </p:spPr>
        <p:txBody>
          <a:bodyPr>
            <a:normAutofit lnSpcReduction="10000"/>
          </a:bodyPr>
          <a:lstStyle/>
          <a:p>
            <a:r>
              <a:rPr lang="tr-TR" sz="3200" b="1" i="1" dirty="0"/>
              <a:t>﴾5﴿Güneşi aydınlatıcı, ayı ise aydınlık yapan, yılların sayısını ve hesaplamayı bilesiniz diye ona menziller belirleyen O’dur. Allah bütün bunları hikmet ve fayda esasına göre yarattı. Bilme kabiliyetinde olanlar için de </a:t>
            </a:r>
            <a:r>
              <a:rPr lang="tr-TR" sz="3200" b="1" i="1" dirty="0" err="1"/>
              <a:t>âyetlerini</a:t>
            </a:r>
            <a:r>
              <a:rPr lang="tr-TR" sz="3200" b="1" i="1" dirty="0"/>
              <a:t> detaylı bir şekilde gözler önüne seriyor.</a:t>
            </a:r>
            <a:endParaRPr lang="tr-TR" sz="4000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9520AB1-DC7E-6871-3C13-ED13BF7B165B}"/>
              </a:ext>
            </a:extLst>
          </p:cNvPr>
          <p:cNvSpPr txBox="1"/>
          <p:nvPr/>
        </p:nvSpPr>
        <p:spPr>
          <a:xfrm>
            <a:off x="9104671" y="0"/>
            <a:ext cx="3087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i="0" dirty="0" err="1">
                <a:solidFill>
                  <a:srgbClr val="00B0F0"/>
                </a:solidFill>
                <a:effectLst/>
                <a:latin typeface="Helvetica Neue"/>
              </a:rPr>
              <a:t>Yûnus</a:t>
            </a:r>
            <a:r>
              <a:rPr lang="tr-TR" sz="2200" b="1" i="0" dirty="0">
                <a:solidFill>
                  <a:srgbClr val="00B0F0"/>
                </a:solidFill>
                <a:effectLst/>
                <a:latin typeface="Helvetica Neue"/>
              </a:rPr>
              <a:t> Suresi </a:t>
            </a:r>
            <a:r>
              <a:rPr lang="tr-TR" sz="2200" b="1" i="0" dirty="0">
                <a:solidFill>
                  <a:srgbClr val="00B0F0"/>
                </a:solidFill>
                <a:effectLst/>
                <a:latin typeface="inherit"/>
              </a:rPr>
              <a:t>- 10.Sure</a:t>
            </a:r>
          </a:p>
          <a:p>
            <a:r>
              <a:rPr lang="tr-TR" sz="2200" b="1" dirty="0">
                <a:solidFill>
                  <a:srgbClr val="00B0F0"/>
                </a:solidFill>
                <a:latin typeface="inherit"/>
              </a:rPr>
              <a:t>5 . Ayet</a:t>
            </a:r>
            <a:endParaRPr lang="tr-TR" sz="2200" dirty="0">
              <a:solidFill>
                <a:srgbClr val="00B0F0"/>
              </a:solidFill>
            </a:endParaRPr>
          </a:p>
        </p:txBody>
      </p:sp>
      <p:sp>
        <p:nvSpPr>
          <p:cNvPr id="6" name="Başlık 5">
            <a:extLst>
              <a:ext uri="{FF2B5EF4-FFF2-40B4-BE49-F238E27FC236}">
                <a16:creationId xmlns:a16="http://schemas.microsoft.com/office/drawing/2014/main" id="{526E4D32-FCB3-FC46-54CA-CA0AC803C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25015"/>
            <a:ext cx="12192000" cy="1242291"/>
          </a:xfrm>
        </p:spPr>
        <p:txBody>
          <a:bodyPr>
            <a:noAutofit/>
          </a:bodyPr>
          <a:lstStyle/>
          <a:p>
            <a:pPr rtl="1"/>
            <a:r>
              <a:rPr lang="ar-AE" sz="4000" dirty="0"/>
              <a:t>هُوَ الَّذٖي جَعَلَ الشَّمْسَ ضِيَٓاءً وَالْقَمَرَ نُوراً وَقَدَّرَهُ مَنَازِلَ لِتَعْلَمُوا عَدَدَ السِّنٖينَ</a:t>
            </a:r>
            <a:br>
              <a:rPr lang="tr-TR" sz="4000" dirty="0"/>
            </a:br>
            <a:br>
              <a:rPr lang="tr-TR" sz="4000" dirty="0"/>
            </a:br>
            <a:r>
              <a:rPr lang="ar-AE" sz="4000" dirty="0"/>
              <a:t> وَالْحِسَابَؕ مَا خَلَقَ اللّٰهُ ذٰلِكَ اِلَّا بِالْحَقِّؕ يُفَصِّلُ الْاٰيَاتِ لِقَوْمٍ يَعْلَمُونَ</a:t>
            </a:r>
            <a:r>
              <a:rPr lang="ar-AE" sz="4000" b="1" dirty="0"/>
              <a:t>﴿٥﴾</a:t>
            </a:r>
            <a:endParaRPr lang="ar-AE" sz="1200" b="0" i="0" dirty="0">
              <a:solidFill>
                <a:srgbClr val="725945"/>
              </a:solidFill>
              <a:effectLst/>
              <a:latin typeface="Elif1"/>
            </a:endParaRPr>
          </a:p>
        </p:txBody>
      </p:sp>
    </p:spTree>
    <p:extLst>
      <p:ext uri="{BB962C8B-B14F-4D97-AF65-F5344CB8AC3E}">
        <p14:creationId xmlns:p14="http://schemas.microsoft.com/office/powerpoint/2010/main" val="2949292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310</Words>
  <Application>Microsoft Office PowerPoint</Application>
  <PresentationFormat>Geniş ekran</PresentationFormat>
  <Paragraphs>20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2" baseType="lpstr">
      <vt:lpstr>Aptos</vt:lpstr>
      <vt:lpstr>Aptos Display</vt:lpstr>
      <vt:lpstr>Arial</vt:lpstr>
      <vt:lpstr>Elif1</vt:lpstr>
      <vt:lpstr>Helvetica Neue</vt:lpstr>
      <vt:lpstr>inherit</vt:lpstr>
      <vt:lpstr>Office Teması</vt:lpstr>
      <vt:lpstr>خَلَقَ السَّمٰوَاتِ وَالْاَرْضَ بِالْحَقِّ وَصَوَّرَكُمْ فَاَحْسَنَ صُوَرَكُمْۚ وَاِلَيْهِ   الْمَصٖيرُ﴿٣﴾</vt:lpstr>
      <vt:lpstr>خَلَقَ اللّٰهُ السَّمٰوَاتِ وَالْاَرْضَ بِالْحَقِّؕ اِنَّ فٖي ذٰلِكَ لَاٰيَةً لِلْمُؤْمِنٖينَࣖ﴿٤٤﴾</vt:lpstr>
      <vt:lpstr>خَلَقَ السَّمٰوَاتِ وَالْاَرْضَ بِالْحَقِّۚ يُكَوِّرُ الَّيْلَ عَلَى النَّهَارِ وَيُكَوِّرُ النَّهَارَ عَلَى الَّيْلِ   وَسَخَّرَ الشَّمْسَ وَالْقَمَرَؕ كُلٌّ يَجْرٖي لِاَجَلٍ مُسَمًّىؕ اَلَا هُوَ الْعَزٖيزُ الْغَفَّارُ﴿٥﴾</vt:lpstr>
      <vt:lpstr>وَخَلَقَ اللّٰهُ السَّمٰوَاتِ وَالْاَرْضَ بِالْحَقِّ وَلِتُجْزٰى كُلُّ نَفْسٍ بِمَا كَسَبَتْ وَهُمْ لَا يُظْلَمُونَ﴿٢٢﴾</vt:lpstr>
      <vt:lpstr>هُوَ الَّذٖي جَعَلَ الشَّمْسَ ضِيَٓاءً وَالْقَمَرَ نُوراً وَقَدَّرَهُ مَنَازِلَ لِتَعْلَمُوا عَدَدَ السِّنٖينَ   وَالْحِسَابَؕ مَا خَلَقَ اللّٰهُ ذٰلِكَ اِلَّا بِالْحَقِّؕ يُفَصِّلُ الْاٰيَاتِ لِقَوْمٍ يَعْلَمُونَ﴿٥﴾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MONSTER</dc:creator>
  <cp:lastModifiedBy>MONSTER</cp:lastModifiedBy>
  <cp:revision>3</cp:revision>
  <dcterms:created xsi:type="dcterms:W3CDTF">2026-02-07T13:05:46Z</dcterms:created>
  <dcterms:modified xsi:type="dcterms:W3CDTF">2026-02-07T13:27:21Z</dcterms:modified>
</cp:coreProperties>
</file>