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1" r:id="rId3"/>
    <p:sldId id="258" r:id="rId4"/>
    <p:sldId id="257" r:id="rId5"/>
    <p:sldId id="298" r:id="rId6"/>
    <p:sldId id="261" r:id="rId7"/>
    <p:sldId id="262" r:id="rId8"/>
    <p:sldId id="299" r:id="rId9"/>
    <p:sldId id="271" r:id="rId10"/>
    <p:sldId id="300" r:id="rId11"/>
    <p:sldId id="267" r:id="rId12"/>
    <p:sldId id="310" r:id="rId13"/>
    <p:sldId id="272" r:id="rId14"/>
    <p:sldId id="302" r:id="rId15"/>
    <p:sldId id="266" r:id="rId16"/>
    <p:sldId id="301" r:id="rId17"/>
    <p:sldId id="275" r:id="rId18"/>
    <p:sldId id="487" r:id="rId19"/>
    <p:sldId id="348" r:id="rId2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428C80-DC6A-9FD6-92AA-C21B6921F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44AFB99-A5CA-8825-1C48-006312424A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F18D77C-4C84-7969-8587-10E7C64FB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205A-C04D-4A14-82E0-71040790C49C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29440A6-1C65-0A93-4BE1-7D4C5E945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84FC62A-3ED2-B344-DEDF-3C34D74CD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E8BD-FED3-4769-AAF2-0D5AA32CE87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667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2DB6B7-BC26-0008-C6E3-79AC2FD80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3F23F59-F1F9-325D-72C9-097313323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15F6E92-DF00-8B2B-732A-D8730EFEA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205A-C04D-4A14-82E0-71040790C49C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82CE015-2BE2-E74D-73E6-672C8EBB8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463D278-AF1F-D0A2-2327-15E4F37B9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E8BD-FED3-4769-AAF2-0D5AA32CE87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0283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3A6A9B3-3E9E-6BF7-3FEE-2DC9144C4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E8294AC-E7FC-DD70-3D47-87B1144DA1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BE54F35-8FBB-6241-841A-FBB4508EB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205A-C04D-4A14-82E0-71040790C49C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ED45827-2353-0FB9-876B-23D69DE8E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B56AC30-17EC-A943-D4F5-D6F723D8E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E8BD-FED3-4769-AAF2-0D5AA32CE87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3736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CB7CBF-3E9F-BA65-0D7D-72797F802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16632E6-BAB8-685D-21EE-21CA52736E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CC6F31D-08FC-02FF-8D3A-F5BB1FFF1D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37AF9BC-5EF0-5DFC-AC39-01562CB7C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205A-C04D-4A14-82E0-71040790C49C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0A15C37-57C7-0D1F-2980-AF2721685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C002225-8FA2-C4E4-9BB7-C09600973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E8BD-FED3-4769-AAF2-0D5AA32CE87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0798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9B331DF-9EB8-5A28-0FCB-FCF162D8A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AA25AF2-82BE-4D5B-C806-6DFD5BA45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1FC1F98-9847-E911-5739-0657935FE5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7466F9B-036B-5F0D-57E5-3F35678D3B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B46A5AE-6F99-A1E6-4AAF-D56D2954D7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08B311E3-1A45-3121-3320-5DD4B7AF2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205A-C04D-4A14-82E0-71040790C49C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C0036784-B0E9-9B27-9486-14CD447F1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6626794F-1DA9-F6D0-A13A-C28EB7FAA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E8BD-FED3-4769-AAF2-0D5AA32CE87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0230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308141E-5118-1852-4275-D229058D4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A2AB66D3-0663-54DC-F686-808D70321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205A-C04D-4A14-82E0-71040790C49C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B0851D7-1874-3580-6A69-BD3707E26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11E9934-B3DD-07E8-8A78-ED6FF0224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E8BD-FED3-4769-AAF2-0D5AA32CE87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373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70E0AF37-5584-31DA-2DD1-B6D111699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205A-C04D-4A14-82E0-71040790C49C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448D4C74-74F9-AFBE-8A79-EDE0DC3F2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D289066-1676-2FFF-EB4F-024A269E7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E8BD-FED3-4769-AAF2-0D5AA32CE87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9438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1E0182-BECC-CD4C-9884-8E0113DFD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24216B-1621-84C0-70C6-570669132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C073E5F-1E99-20AE-2B9E-A5CBFEDAE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D0917F4-94AB-7008-E4D1-18E8D3A3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205A-C04D-4A14-82E0-71040790C49C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420E863-0C33-27A6-9E54-F7B0615C2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D2F20F3-8FF2-D235-CBF3-1DC3B08EE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E8BD-FED3-4769-AAF2-0D5AA32CE87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6485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8ECC8B-5C49-60D3-F0C6-16143A0A3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87FF919E-E6DE-EC9E-FB0A-6DCC3AA695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87D43BE-70AE-06BF-EECB-7511CEA596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74098CD-2D66-4386-4373-B98ED97B8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205A-C04D-4A14-82E0-71040790C49C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A68A3DA-6CEE-28E4-80F5-57CC77F37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8836A62-2C43-73A9-C08E-03B4F21E9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E8BD-FED3-4769-AAF2-0D5AA32CE87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7983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0F92DBE-0DDE-16DB-78E1-67EA6FC5E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D0F356B-9D88-E7A3-728D-77BB566DCD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A3BA55E-30D8-A7BC-D92E-CA84412EF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205A-C04D-4A14-82E0-71040790C49C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C04DAE2-8519-AD16-7856-68601CC60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6261206-3142-B28C-8C8D-F9258C55A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E8BD-FED3-4769-AAF2-0D5AA32CE87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5847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D3ECDF2E-B7AD-19A4-B8ED-B03EFD6F56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F85994-FB6B-AB14-0C4E-1ECC7AFA01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3F7D4C0-D908-277F-B26F-977E41FB0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205A-C04D-4A14-82E0-71040790C49C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7778F5B-15F6-4CEF-08F5-BA6A0C5CD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6E186D2-516A-CAD3-D5BC-E3DC4193E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E8BD-FED3-4769-AAF2-0D5AA32CE87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8125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C8B246A-D4FD-6F19-C704-8255B2920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20EF6A2-291B-8944-AC1D-D5CAB313E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9E91B7B-6771-9B0B-FC80-A3C4E1EA3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39205A-C04D-4A14-82E0-71040790C49C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DD678D3-A35F-1B86-921C-2F62596DBA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116A64E-563E-3312-E4F6-14BB029209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EFE8BD-FED3-4769-AAF2-0D5AA32CE87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471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37380"/>
            <a:ext cx="12192000" cy="1204331"/>
          </a:xfrm>
        </p:spPr>
        <p:txBody>
          <a:bodyPr>
            <a:noAutofit/>
          </a:bodyPr>
          <a:lstStyle/>
          <a:p>
            <a:pPr rtl="1"/>
            <a:r>
              <a:rPr lang="ar-AE" sz="5400" dirty="0" err="1"/>
              <a:t>اَفَحَسِبْتُمْ</a:t>
            </a:r>
            <a:r>
              <a:rPr lang="ar-AE" sz="5400" dirty="0"/>
              <a:t> اَنَّمَا خَلَقْنَاكُمْ عَبَثاً وَاَنَّكُمْ اِلَيْنَا لَا تُرْجَعُونَ﴿١١٥﴾</a:t>
            </a:r>
            <a:endParaRPr lang="tr-TR" sz="3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238487"/>
            <a:ext cx="12192000" cy="1655762"/>
          </a:xfrm>
        </p:spPr>
        <p:txBody>
          <a:bodyPr>
            <a:normAutofit/>
          </a:bodyPr>
          <a:lstStyle/>
          <a:p>
            <a:r>
              <a:rPr lang="tr-TR" sz="3600" i="1" dirty="0"/>
              <a:t>﴾115﴿</a:t>
            </a:r>
            <a:r>
              <a:rPr lang="tr-TR" sz="3600" b="1" i="1" dirty="0"/>
              <a:t>Sizi sırf boş yere yarattığımızı ve sizin artık huzurumuza geri getirilmeyeceğinizi mi sandınız?</a:t>
            </a:r>
            <a:endParaRPr lang="tr-TR" sz="32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8662219" y="0"/>
            <a:ext cx="35297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 i="0">
                <a:solidFill>
                  <a:srgbClr val="00B0F0"/>
                </a:solidFill>
                <a:effectLst/>
                <a:latin typeface="Helvetica Neue"/>
              </a:defRPr>
            </a:lvl1pPr>
          </a:lstStyle>
          <a:p>
            <a:r>
              <a:rPr lang="tr-TR" dirty="0" err="1"/>
              <a:t>Mü'minûn</a:t>
            </a:r>
            <a:r>
              <a:rPr lang="tr-TR" dirty="0"/>
              <a:t> Suresi 23.sure</a:t>
            </a:r>
          </a:p>
          <a:p>
            <a:r>
              <a:rPr lang="tr-TR" dirty="0"/>
              <a:t>115 . Ayet </a:t>
            </a:r>
          </a:p>
        </p:txBody>
      </p:sp>
    </p:spTree>
    <p:extLst>
      <p:ext uri="{BB962C8B-B14F-4D97-AF65-F5344CB8AC3E}">
        <p14:creationId xmlns:p14="http://schemas.microsoft.com/office/powerpoint/2010/main" val="3720565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2A8A1-A7F8-EE17-3CA1-A4EC90D08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CBF95FB-F01C-08DE-0C8D-536031A14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7380"/>
            <a:ext cx="12192000" cy="1204331"/>
          </a:xfrm>
        </p:spPr>
        <p:txBody>
          <a:bodyPr>
            <a:noAutofit/>
          </a:bodyPr>
          <a:lstStyle/>
          <a:p>
            <a:pPr rtl="1"/>
            <a:r>
              <a:rPr lang="ar-AE" sz="6600" dirty="0"/>
              <a:t>لَقَدْ خَلَقْنَا الْاِنْسَانَ </a:t>
            </a:r>
            <a:r>
              <a:rPr lang="ar-AE" sz="6600" dirty="0" err="1"/>
              <a:t>فٖي</a:t>
            </a:r>
            <a:r>
              <a:rPr lang="ar-AE" sz="6600" dirty="0"/>
              <a:t> كَبَدٍؕ﴿٤﴾</a:t>
            </a:r>
            <a:endParaRPr lang="tr-TR" sz="4000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38BE5ED-4480-DFE7-1059-6F00E052E2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3600" i="1" dirty="0"/>
              <a:t>﴾4﴿</a:t>
            </a:r>
            <a:r>
              <a:rPr lang="tr-TR" sz="3600" b="1" i="1" dirty="0"/>
              <a:t>Hiç kuşkusuz biz insanı zahmetli bir hayat için yarattık.</a:t>
            </a:r>
            <a:endParaRPr lang="tr-TR" sz="3200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FDC1BF4-3DC5-AD34-26B5-8CB7BA606686}"/>
              </a:ext>
            </a:extLst>
          </p:cNvPr>
          <p:cNvSpPr txBox="1"/>
          <p:nvPr/>
        </p:nvSpPr>
        <p:spPr>
          <a:xfrm>
            <a:off x="9212827" y="0"/>
            <a:ext cx="29791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 i="0">
                <a:solidFill>
                  <a:srgbClr val="00B0F0"/>
                </a:solidFill>
                <a:effectLst/>
                <a:latin typeface="Helvetica Neue"/>
              </a:defRPr>
            </a:lvl1pPr>
          </a:lstStyle>
          <a:p>
            <a:r>
              <a:rPr lang="tr-TR" dirty="0" err="1"/>
              <a:t>Beled</a:t>
            </a:r>
            <a:r>
              <a:rPr lang="tr-TR" dirty="0"/>
              <a:t> Suresi 90.sure</a:t>
            </a:r>
          </a:p>
          <a:p>
            <a:r>
              <a:rPr lang="tr-TR" dirty="0"/>
              <a:t>4 . Ayet </a:t>
            </a:r>
          </a:p>
        </p:txBody>
      </p:sp>
    </p:spTree>
    <p:extLst>
      <p:ext uri="{BB962C8B-B14F-4D97-AF65-F5344CB8AC3E}">
        <p14:creationId xmlns:p14="http://schemas.microsoft.com/office/powerpoint/2010/main" val="1924420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2135928"/>
            <a:ext cx="12192000" cy="1649491"/>
          </a:xfrm>
        </p:spPr>
        <p:txBody>
          <a:bodyPr>
            <a:noAutofit/>
          </a:bodyPr>
          <a:lstStyle/>
          <a:p>
            <a:pPr rtl="1"/>
            <a:r>
              <a:rPr lang="ar-AE" sz="5400" dirty="0" err="1"/>
              <a:t>اَلَّذٖي</a:t>
            </a:r>
            <a:r>
              <a:rPr lang="ar-AE" sz="5400" dirty="0"/>
              <a:t> خَلَقَ الْمَوْتَ وَالْحَيٰوةَ لِيَبْلُوَكُمْ اَيُّـكُمْ اَحْسَنُ عَمَلاًؕ وَهُوَ</a:t>
            </a:r>
            <a:br>
              <a:rPr lang="tr-TR" sz="5400" dirty="0"/>
            </a:br>
            <a:br>
              <a:rPr lang="tr-TR" sz="5400" dirty="0"/>
            </a:br>
            <a:r>
              <a:rPr lang="ar-AE" sz="5400" dirty="0"/>
              <a:t> </a:t>
            </a:r>
            <a:r>
              <a:rPr lang="ar-AE" sz="5400" dirty="0" err="1"/>
              <a:t>الْعَزٖيزُ</a:t>
            </a:r>
            <a:r>
              <a:rPr lang="ar-AE" sz="5400" dirty="0"/>
              <a:t> الْغَفُورُۙ﴿٢﴾</a:t>
            </a:r>
            <a:endParaRPr lang="ar-AE" sz="1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806456"/>
          </a:xfrm>
        </p:spPr>
        <p:txBody>
          <a:bodyPr>
            <a:normAutofit/>
          </a:bodyPr>
          <a:lstStyle/>
          <a:p>
            <a:r>
              <a:rPr lang="tr-TR" sz="3200" i="1" dirty="0"/>
              <a:t>﴾2﴿</a:t>
            </a:r>
            <a:r>
              <a:rPr lang="tr-TR" sz="3200" b="1" i="1" dirty="0"/>
              <a:t>Hanginizin davranışça daha iyi olduğunu denemek için ölümü ve hayatı yaratan O’dur. O, güçlüdür, çok bağışlayıcıdır.</a:t>
            </a:r>
            <a:endParaRPr lang="tr-TR" sz="5400" b="1" i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9360310" y="8704"/>
            <a:ext cx="28316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/>
              <a:t>Mülk Suresi 67 . sure</a:t>
            </a:r>
          </a:p>
          <a:p>
            <a:r>
              <a:rPr lang="tr-TR" dirty="0"/>
              <a:t>2 . Ayet </a:t>
            </a:r>
          </a:p>
        </p:txBody>
      </p:sp>
    </p:spTree>
    <p:extLst>
      <p:ext uri="{BB962C8B-B14F-4D97-AF65-F5344CB8AC3E}">
        <p14:creationId xmlns:p14="http://schemas.microsoft.com/office/powerpoint/2010/main" val="2283370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2135928"/>
            <a:ext cx="12192000" cy="902240"/>
          </a:xfrm>
        </p:spPr>
        <p:txBody>
          <a:bodyPr>
            <a:noAutofit/>
          </a:bodyPr>
          <a:lstStyle/>
          <a:p>
            <a:pPr rtl="1"/>
            <a:r>
              <a:rPr lang="ar-AE" sz="6600" dirty="0"/>
              <a:t>اَلَا يَعْلَمُ مَنْ خَلَقَؕ وَهُوَ اللَّطٖيفُ الْخَبٖيرُࣖ</a:t>
            </a:r>
            <a:r>
              <a:rPr lang="ar-AE" sz="6600" b="1" dirty="0"/>
              <a:t>﴿١٤﴾</a:t>
            </a:r>
            <a:endParaRPr lang="ar-AE" sz="20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806456"/>
          </a:xfrm>
        </p:spPr>
        <p:txBody>
          <a:bodyPr>
            <a:normAutofit/>
          </a:bodyPr>
          <a:lstStyle/>
          <a:p>
            <a:r>
              <a:rPr lang="tr-TR" sz="4000" b="1" i="1" dirty="0"/>
              <a:t>﴾14﴿Yaratan bilmez olur mu? O, bütün inceliklerin farkındadır ve her şeyden ­haberdardır.</a:t>
            </a:r>
            <a:endParaRPr lang="tr-TR" sz="4800" b="1" i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9389807" y="8704"/>
            <a:ext cx="28021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/>
              <a:t>Mülk Suresi 67 . sure</a:t>
            </a:r>
          </a:p>
          <a:p>
            <a:r>
              <a:rPr lang="tr-TR" dirty="0"/>
              <a:t>14 . Ayet </a:t>
            </a:r>
          </a:p>
        </p:txBody>
      </p:sp>
    </p:spTree>
    <p:extLst>
      <p:ext uri="{BB962C8B-B14F-4D97-AF65-F5344CB8AC3E}">
        <p14:creationId xmlns:p14="http://schemas.microsoft.com/office/powerpoint/2010/main" val="1983184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56786"/>
            <a:ext cx="12192000" cy="1890982"/>
          </a:xfrm>
        </p:spPr>
        <p:txBody>
          <a:bodyPr>
            <a:noAutofit/>
          </a:bodyPr>
          <a:lstStyle/>
          <a:p>
            <a:pPr rtl="1"/>
            <a:r>
              <a:rPr lang="ar-AE" sz="5400" dirty="0"/>
              <a:t>هُوَ </a:t>
            </a:r>
            <a:r>
              <a:rPr lang="ar-AE" sz="5400" dirty="0" err="1"/>
              <a:t>الَّذٖي</a:t>
            </a:r>
            <a:r>
              <a:rPr lang="ar-AE" sz="5400" dirty="0"/>
              <a:t> خَلَقَكُمْ فَمِنْكُمْ كَافِرٌ وَمِنْكُمْ مُؤْمِنٌؕ وَاللّٰهُ بِمَا تَعْمَلُونَ</a:t>
            </a:r>
            <a:br>
              <a:rPr lang="tr-TR" sz="5400" dirty="0"/>
            </a:br>
            <a:br>
              <a:rPr lang="tr-TR" sz="5400" dirty="0"/>
            </a:br>
            <a:r>
              <a:rPr lang="ar-AE" sz="5400" dirty="0"/>
              <a:t> بَصٖيرٌ﴿٢﴾</a:t>
            </a:r>
            <a:endParaRPr lang="ar-AE" sz="1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806456"/>
          </a:xfrm>
        </p:spPr>
        <p:txBody>
          <a:bodyPr>
            <a:normAutofit/>
          </a:bodyPr>
          <a:lstStyle/>
          <a:p>
            <a:r>
              <a:rPr lang="tr-TR" sz="3600" i="1" dirty="0"/>
              <a:t>﴾2﴿</a:t>
            </a:r>
            <a:r>
              <a:rPr lang="tr-TR" sz="3600" b="1" i="1" dirty="0"/>
              <a:t>Sizi yaratan O’dur. Ama kiminiz inkâr, kiminiz iman ediyor. Allah yapıp ettiklerinizi görmektedir.</a:t>
            </a:r>
            <a:endParaRPr lang="tr-TR" sz="8000" b="1" i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8947355" y="8704"/>
            <a:ext cx="3244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err="1">
                <a:solidFill>
                  <a:srgbClr val="00B0F0"/>
                </a:solidFill>
              </a:rPr>
              <a:t>Tegâbün</a:t>
            </a:r>
            <a:r>
              <a:rPr lang="tr-TR" sz="2200" b="1" dirty="0">
                <a:solidFill>
                  <a:srgbClr val="00B0F0"/>
                </a:solidFill>
              </a:rPr>
              <a:t> Suresi 64 . sure</a:t>
            </a:r>
          </a:p>
          <a:p>
            <a:r>
              <a:rPr lang="tr-TR" sz="2200" b="1" dirty="0">
                <a:solidFill>
                  <a:srgbClr val="00B0F0"/>
                </a:solidFill>
              </a:rPr>
              <a:t>1 . Ayet </a:t>
            </a:r>
            <a:endParaRPr lang="tr-TR" sz="2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27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81985"/>
            <a:ext cx="12192000" cy="1204331"/>
          </a:xfrm>
        </p:spPr>
        <p:txBody>
          <a:bodyPr>
            <a:noAutofit/>
          </a:bodyPr>
          <a:lstStyle/>
          <a:p>
            <a:pPr rtl="1"/>
            <a:r>
              <a:rPr lang="ar-AE" dirty="0"/>
              <a:t>اَمْ خُلِقُوا مِنْ غَيْرِ شَيْءٍ اَمْ هُمُ الْخَالِقُونَؕ﴿٣٥﴾</a:t>
            </a:r>
            <a:endParaRPr lang="tr-TR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3200" i="1" dirty="0"/>
              <a:t>﴾35﴿</a:t>
            </a:r>
            <a:r>
              <a:rPr lang="tr-TR" sz="3200" b="1" i="1" dirty="0"/>
              <a:t>Acaba onlar bir yaratıcı bulunmadan mı yaratıldılar, yoksa yaratıcı kendileri midir?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566787" y="8704"/>
            <a:ext cx="26252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Tûr</a:t>
            </a:r>
            <a:r>
              <a:rPr lang="tr-TR" dirty="0"/>
              <a:t>  Suresi 52 . sure</a:t>
            </a:r>
          </a:p>
          <a:p>
            <a:r>
              <a:rPr lang="tr-TR" dirty="0"/>
              <a:t>35 . Ayet </a:t>
            </a:r>
          </a:p>
        </p:txBody>
      </p:sp>
    </p:spTree>
    <p:extLst>
      <p:ext uri="{BB962C8B-B14F-4D97-AF65-F5344CB8AC3E}">
        <p14:creationId xmlns:p14="http://schemas.microsoft.com/office/powerpoint/2010/main" val="810692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81985"/>
            <a:ext cx="12192000" cy="1204331"/>
          </a:xfrm>
        </p:spPr>
        <p:txBody>
          <a:bodyPr>
            <a:noAutofit/>
          </a:bodyPr>
          <a:lstStyle/>
          <a:p>
            <a:pPr rtl="1"/>
            <a:r>
              <a:rPr lang="ar-AE" dirty="0"/>
              <a:t>وَمَا خَلَقْتُ الْجِنَّ وَالْاِنْسَ اِلَّا لِيَعْبُدُونِ﴿٥٦﴾</a:t>
            </a:r>
            <a:endParaRPr lang="tr-TR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4000" i="1" dirty="0"/>
              <a:t>﴾56﴿</a:t>
            </a:r>
            <a:r>
              <a:rPr lang="tr-TR" sz="4000" b="1" i="1" dirty="0"/>
              <a:t>Ben cinleri ve insanları, başka değil, sırf bana kulluk etsinler diye yarattım.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026013" y="0"/>
            <a:ext cx="31659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Zâriyât</a:t>
            </a:r>
            <a:r>
              <a:rPr lang="tr-TR" dirty="0"/>
              <a:t>   Suresi 51 . sure</a:t>
            </a:r>
          </a:p>
          <a:p>
            <a:r>
              <a:rPr lang="tr-TR" dirty="0"/>
              <a:t>56 . Ayet </a:t>
            </a:r>
          </a:p>
        </p:txBody>
      </p:sp>
    </p:spTree>
    <p:extLst>
      <p:ext uri="{BB962C8B-B14F-4D97-AF65-F5344CB8AC3E}">
        <p14:creationId xmlns:p14="http://schemas.microsoft.com/office/powerpoint/2010/main" val="3352642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2875042"/>
            <a:ext cx="12192000" cy="1204331"/>
          </a:xfrm>
        </p:spPr>
        <p:txBody>
          <a:bodyPr>
            <a:noAutofit/>
          </a:bodyPr>
          <a:lstStyle/>
          <a:p>
            <a:pPr rtl="1"/>
            <a:r>
              <a:rPr lang="ar-AE" sz="5400" dirty="0"/>
              <a:t>وَمَا خَلَقْنَا السَّمٰوَاتِ وَالْاَرْضَ وَمَا بَيْنَهُمَا لَاعِبٖينَ﴿٣٨﴾</a:t>
            </a:r>
            <a:br>
              <a:rPr lang="tr-TR" sz="5400" dirty="0"/>
            </a:br>
            <a:br>
              <a:rPr lang="ar-AE" sz="5400" dirty="0"/>
            </a:br>
            <a:r>
              <a:rPr lang="ar-AE" sz="5400" dirty="0"/>
              <a:t>مَا </a:t>
            </a:r>
            <a:r>
              <a:rPr lang="ar-AE" sz="5400" dirty="0" err="1"/>
              <a:t>خَلَقْنَاهُمَٓا</a:t>
            </a:r>
            <a:r>
              <a:rPr lang="ar-AE" sz="5400" dirty="0"/>
              <a:t> اِلَّا بِالْحَقِّ وَلٰكِنَّ اَكْثَرَهُمْ لَا يَعْلَمُونَ﴿٣٩﴾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3600" i="1" dirty="0"/>
              <a:t>﴾38-39﴿</a:t>
            </a:r>
            <a:r>
              <a:rPr lang="tr-TR" sz="3600" b="1" i="1" dirty="0"/>
              <a:t>Gökleri, yeri ve bunların arasındakileri oynayıp eğlenmek için yaratmadık. Bunları hakikat ve hikmet çerçevesinde yarattık, fakat çoğu bunu bilmez.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173497" y="0"/>
            <a:ext cx="30185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Duhân</a:t>
            </a:r>
            <a:r>
              <a:rPr lang="tr-TR" dirty="0"/>
              <a:t> Suresi 44 . sure</a:t>
            </a:r>
          </a:p>
          <a:p>
            <a:r>
              <a:rPr lang="tr-TR" dirty="0"/>
              <a:t>38 - 39 . Ayet </a:t>
            </a:r>
          </a:p>
        </p:txBody>
      </p:sp>
    </p:spTree>
    <p:extLst>
      <p:ext uri="{BB962C8B-B14F-4D97-AF65-F5344CB8AC3E}">
        <p14:creationId xmlns:p14="http://schemas.microsoft.com/office/powerpoint/2010/main" val="108688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81985"/>
            <a:ext cx="12192000" cy="1747796"/>
          </a:xfrm>
        </p:spPr>
        <p:txBody>
          <a:bodyPr>
            <a:noAutofit/>
          </a:bodyPr>
          <a:lstStyle/>
          <a:p>
            <a:pPr rtl="1"/>
            <a:r>
              <a:rPr lang="ar-AE" sz="4800" dirty="0"/>
              <a:t>وَمِنْ </a:t>
            </a:r>
            <a:r>
              <a:rPr lang="ar-AE" sz="4800" dirty="0" err="1"/>
              <a:t>اٰيَاتِهِ</a:t>
            </a:r>
            <a:r>
              <a:rPr lang="ar-AE" sz="4800" dirty="0"/>
              <a:t> الَّيْلُ وَالنَّهَارُ وَالشَّمْسُ وَالْقَمَرُؕ لَا تَسْجُدُوا لِلشَّمْسِ وَلَا</a:t>
            </a:r>
            <a:br>
              <a:rPr lang="tr-TR" sz="4800" dirty="0"/>
            </a:br>
            <a:br>
              <a:rPr lang="tr-TR" sz="4800" dirty="0"/>
            </a:br>
            <a:r>
              <a:rPr lang="ar-AE" sz="4800" dirty="0"/>
              <a:t> لِلْقَمَرِ وَاسْجُدُوا لِلّٰهِ </a:t>
            </a:r>
            <a:r>
              <a:rPr lang="ar-AE" sz="4800" dirty="0" err="1"/>
              <a:t>الَّذٖي</a:t>
            </a:r>
            <a:r>
              <a:rPr lang="ar-AE" sz="4800" dirty="0"/>
              <a:t> خَلَقَهُنَّ اِنْ كُنْتُمْ اِيَّاهُ تَعْبُدُونَ﴿٣٧﴾</a:t>
            </a:r>
            <a:endParaRPr lang="tr-TR" sz="1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3600" i="1" dirty="0"/>
              <a:t>﴾37﴿</a:t>
            </a:r>
            <a:r>
              <a:rPr lang="tr-TR" sz="3600" b="1" i="1" dirty="0"/>
              <a:t>Gece ve gündüz, güneş ve ay O’nun işaretlerindendir. Eğer gerçekten Allah’a tapıyorsanız güneşe de aya da secde etmeyin, onları yaratan Allah’a secde edin.</a:t>
            </a:r>
            <a:endParaRPr lang="tr-TR" sz="4400" b="1" i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8967019" y="0"/>
            <a:ext cx="32249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Fussilet</a:t>
            </a:r>
            <a:r>
              <a:rPr lang="tr-TR" dirty="0"/>
              <a:t> Suresi 41 . sure</a:t>
            </a:r>
          </a:p>
          <a:p>
            <a:r>
              <a:rPr lang="tr-TR" dirty="0"/>
              <a:t>37 . Ayet </a:t>
            </a:r>
          </a:p>
        </p:txBody>
      </p:sp>
    </p:spTree>
    <p:extLst>
      <p:ext uri="{BB962C8B-B14F-4D97-AF65-F5344CB8AC3E}">
        <p14:creationId xmlns:p14="http://schemas.microsoft.com/office/powerpoint/2010/main" val="2861595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2774443"/>
            <a:ext cx="12192000" cy="1204331"/>
          </a:xfrm>
        </p:spPr>
        <p:txBody>
          <a:bodyPr>
            <a:noAutofit/>
          </a:bodyPr>
          <a:lstStyle/>
          <a:p>
            <a:pPr rtl="1"/>
            <a:r>
              <a:rPr lang="ar-AE" dirty="0"/>
              <a:t>وَمَا خَلَقْنَا </a:t>
            </a:r>
            <a:r>
              <a:rPr lang="ar-AE" dirty="0" err="1"/>
              <a:t>السَّمَٓاءَ</a:t>
            </a:r>
            <a:r>
              <a:rPr lang="ar-AE" dirty="0"/>
              <a:t> وَالْاَرْضَ وَمَا بَيْنَهُمَا بَاطِلاًؕ ذٰلِكَ</a:t>
            </a:r>
            <a:br>
              <a:rPr lang="tr-TR" dirty="0"/>
            </a:br>
            <a:br>
              <a:rPr lang="tr-TR" dirty="0"/>
            </a:br>
            <a:r>
              <a:rPr lang="ar-AE" dirty="0"/>
              <a:t> ظَنُّ </a:t>
            </a:r>
            <a:r>
              <a:rPr lang="ar-AE" dirty="0" err="1"/>
              <a:t>الَّذٖينَ</a:t>
            </a:r>
            <a:r>
              <a:rPr lang="ar-AE" dirty="0"/>
              <a:t> </a:t>
            </a:r>
            <a:r>
              <a:rPr lang="ar-AE" dirty="0" err="1"/>
              <a:t>كَفَرُواۚ</a:t>
            </a:r>
            <a:r>
              <a:rPr lang="ar-AE" dirty="0"/>
              <a:t> فَوَيْلٌ </a:t>
            </a:r>
            <a:r>
              <a:rPr lang="ar-AE" dirty="0" err="1"/>
              <a:t>لِلَّذٖينَ</a:t>
            </a:r>
            <a:r>
              <a:rPr lang="ar-AE" dirty="0"/>
              <a:t> كَفَرُوا مِنَ النَّارِؕ﴿٢٧﴾</a:t>
            </a:r>
            <a:endParaRPr lang="tr-TR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3600" i="1" dirty="0"/>
              <a:t>﴾27﴿</a:t>
            </a:r>
            <a:r>
              <a:rPr lang="tr-TR" sz="3600" b="1" i="1" dirty="0"/>
              <a:t>Göğü, yeri ve ikisi arasındakileri boş yere yaratmadık. Bu, inkâr edenlerin zannıdır. Cehennem ateşinden vay o inkârcıların başına geleceklere!</a:t>
            </a:r>
            <a:endParaRPr lang="tr-TR" sz="2800" b="1" i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9497961" y="0"/>
            <a:ext cx="26940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Sâd</a:t>
            </a:r>
            <a:r>
              <a:rPr lang="tr-TR" dirty="0"/>
              <a:t> Suresi 38 . sure</a:t>
            </a:r>
          </a:p>
          <a:p>
            <a:r>
              <a:rPr lang="tr-TR" dirty="0"/>
              <a:t>27 . Ayet </a:t>
            </a:r>
          </a:p>
        </p:txBody>
      </p:sp>
    </p:spTree>
    <p:extLst>
      <p:ext uri="{BB962C8B-B14F-4D97-AF65-F5344CB8AC3E}">
        <p14:creationId xmlns:p14="http://schemas.microsoft.com/office/powerpoint/2010/main" val="2055705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81985"/>
            <a:ext cx="12192000" cy="1983770"/>
          </a:xfrm>
        </p:spPr>
        <p:txBody>
          <a:bodyPr>
            <a:noAutofit/>
          </a:bodyPr>
          <a:lstStyle/>
          <a:p>
            <a:pPr rtl="1"/>
            <a:r>
              <a:rPr lang="ar-AE" dirty="0"/>
              <a:t>قَالَ </a:t>
            </a:r>
            <a:r>
              <a:rPr lang="ar-AE" dirty="0" err="1"/>
              <a:t>يَٓا</a:t>
            </a:r>
            <a:r>
              <a:rPr lang="ar-AE" dirty="0"/>
              <a:t> </a:t>
            </a:r>
            <a:r>
              <a:rPr lang="ar-AE" dirty="0" err="1"/>
              <a:t>اِبْلٖيسُ</a:t>
            </a:r>
            <a:r>
              <a:rPr lang="ar-AE" dirty="0"/>
              <a:t> مَا مَنَعَكَ اَنْ تَسْجُدَ لِمَا خَلَقْتُ بِيَدَيَّؕ</a:t>
            </a:r>
            <a:br>
              <a:rPr lang="tr-TR" dirty="0"/>
            </a:br>
            <a:br>
              <a:rPr lang="tr-TR" dirty="0"/>
            </a:br>
            <a:r>
              <a:rPr lang="ar-AE" dirty="0"/>
              <a:t> اَسْتَكْـبَرْتَ اَمْ كُنْتَ مِنَ الْعَالٖينَ﴿٧٥﴾</a:t>
            </a:r>
            <a:endParaRPr lang="tr-TR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3600" i="1" dirty="0"/>
              <a:t>﴾75﴿</a:t>
            </a:r>
            <a:r>
              <a:rPr lang="tr-TR" sz="3600" b="1" i="1" dirty="0"/>
              <a:t>Allah, “Ey </a:t>
            </a:r>
            <a:r>
              <a:rPr lang="tr-TR" sz="3600" b="1" i="1" dirty="0" err="1"/>
              <a:t>İblîs</a:t>
            </a:r>
            <a:r>
              <a:rPr lang="tr-TR" sz="3600" b="1" i="1" dirty="0"/>
              <a:t>” dedi, “Kendi ellerimle yarattığım şu varlığın önünde secde etmekten seni alıkoyan nedir? Büyüklük mü taslıyorsun yoksa ululardan mısın?”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527458" y="0"/>
            <a:ext cx="26645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Sâd</a:t>
            </a:r>
            <a:r>
              <a:rPr lang="tr-TR" dirty="0"/>
              <a:t> Suresi 38 . sure</a:t>
            </a:r>
          </a:p>
          <a:p>
            <a:r>
              <a:rPr lang="tr-TR" dirty="0"/>
              <a:t>75 . Ayet </a:t>
            </a:r>
          </a:p>
        </p:txBody>
      </p:sp>
    </p:spTree>
    <p:extLst>
      <p:ext uri="{BB962C8B-B14F-4D97-AF65-F5344CB8AC3E}">
        <p14:creationId xmlns:p14="http://schemas.microsoft.com/office/powerpoint/2010/main" val="2537802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37381"/>
            <a:ext cx="12192000" cy="1909068"/>
          </a:xfrm>
        </p:spPr>
        <p:txBody>
          <a:bodyPr>
            <a:noAutofit/>
          </a:bodyPr>
          <a:lstStyle/>
          <a:p>
            <a:pPr rtl="1"/>
            <a:r>
              <a:rPr lang="ar-AE" sz="4800" dirty="0"/>
              <a:t>فَاَقِمْ وَجْهَكَ </a:t>
            </a:r>
            <a:r>
              <a:rPr lang="ar-AE" sz="4800" dirty="0" err="1"/>
              <a:t>لِلدّٖينِ</a:t>
            </a:r>
            <a:r>
              <a:rPr lang="ar-AE" sz="4800" dirty="0"/>
              <a:t> </a:t>
            </a:r>
            <a:r>
              <a:rPr lang="ar-AE" sz="4800" dirty="0" err="1"/>
              <a:t>حَنٖيفاً</a:t>
            </a:r>
            <a:r>
              <a:rPr lang="ar-AE" sz="4800" dirty="0"/>
              <a:t>ؕ فِطْرَتَ اللّٰهِ </a:t>
            </a:r>
            <a:r>
              <a:rPr lang="ar-AE" sz="4800" dirty="0" err="1"/>
              <a:t>الَّتٖي</a:t>
            </a:r>
            <a:r>
              <a:rPr lang="ar-AE" sz="4800" dirty="0"/>
              <a:t> فَطَرَ النَّاسَ عَلَيْهَاؕ لَا</a:t>
            </a:r>
            <a:br>
              <a:rPr lang="tr-TR" sz="4800" dirty="0"/>
            </a:br>
            <a:br>
              <a:rPr lang="tr-TR" sz="4800" dirty="0"/>
            </a:br>
            <a:r>
              <a:rPr lang="ar-AE" sz="4800" dirty="0"/>
              <a:t> </a:t>
            </a:r>
            <a:r>
              <a:rPr lang="ar-AE" sz="4800" dirty="0" err="1"/>
              <a:t>تَبْدٖيلَ</a:t>
            </a:r>
            <a:r>
              <a:rPr lang="ar-AE" sz="4800" dirty="0"/>
              <a:t> لِخَلْقِ اللّٰهِؕ ذٰلِكَ </a:t>
            </a:r>
            <a:r>
              <a:rPr lang="ar-AE" sz="4800" dirty="0" err="1"/>
              <a:t>الدّٖينُ</a:t>
            </a:r>
            <a:r>
              <a:rPr lang="ar-AE" sz="4800" dirty="0"/>
              <a:t> الْقَيِّمُࣗ وَلٰكِنَّ اَكْثَرَ النَّاسِ لَا يَعْلَمُونَࣗ﴿٣٠﴾</a:t>
            </a:r>
            <a:br>
              <a:rPr lang="ar-AE" sz="4800" dirty="0"/>
            </a:br>
            <a:endParaRPr lang="tr-TR" sz="105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169662"/>
            <a:ext cx="12192000" cy="2221306"/>
          </a:xfrm>
        </p:spPr>
        <p:txBody>
          <a:bodyPr>
            <a:noAutofit/>
          </a:bodyPr>
          <a:lstStyle/>
          <a:p>
            <a:r>
              <a:rPr lang="tr-TR" sz="3600" i="1" dirty="0"/>
              <a:t>﴾30﴿</a:t>
            </a:r>
            <a:r>
              <a:rPr lang="tr-TR" sz="3600" b="1" i="1" dirty="0"/>
              <a:t>O halde sen </a:t>
            </a:r>
            <a:r>
              <a:rPr lang="tr-TR" sz="3600" b="1" i="1" dirty="0" err="1"/>
              <a:t>hanîf</a:t>
            </a:r>
            <a:r>
              <a:rPr lang="tr-TR" sz="3600" b="1" i="1" dirty="0"/>
              <a:t> olarak bütün varlığınla dine, Allah insanları hangi fıtrat üzere yaratmışsa ona yönel! Allah’ın yaratmasında değişme olmaz. İşte doğru din budur; fakat insanların çoğu bilmezler.</a:t>
            </a:r>
            <a:endParaRPr lang="tr-TR" sz="72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9330813" y="0"/>
            <a:ext cx="2861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>
                <a:solidFill>
                  <a:srgbClr val="00B0F0"/>
                </a:solidFill>
              </a:rPr>
              <a:t>Rum Suresi 30 . sure</a:t>
            </a:r>
          </a:p>
          <a:p>
            <a:r>
              <a:rPr lang="tr-TR" sz="2200" b="1" dirty="0">
                <a:solidFill>
                  <a:srgbClr val="00B0F0"/>
                </a:solidFill>
              </a:rPr>
              <a:t>30 . Ayet </a:t>
            </a:r>
            <a:endParaRPr lang="tr-TR" sz="2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016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37380"/>
            <a:ext cx="12192000" cy="1204331"/>
          </a:xfrm>
        </p:spPr>
        <p:txBody>
          <a:bodyPr>
            <a:noAutofit/>
          </a:bodyPr>
          <a:lstStyle/>
          <a:p>
            <a:pPr rtl="1"/>
            <a:r>
              <a:rPr lang="ar-AE" sz="6600" dirty="0"/>
              <a:t>اَلَّذٖي خَلَقَنٖي فَهُوَ يَهْدٖينِۙ</a:t>
            </a:r>
            <a:r>
              <a:rPr lang="ar-AE" sz="6600" b="1" dirty="0"/>
              <a:t>﴿٧٨﴾</a:t>
            </a:r>
            <a:endParaRPr lang="tr-TR" sz="40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4000" b="1" i="1" dirty="0"/>
              <a:t>﴾78﴿O, beni yaratan ve bana doğru yolu gösterendir.</a:t>
            </a:r>
            <a:endParaRPr lang="tr-TR" sz="36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9399639" y="0"/>
            <a:ext cx="27923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Şuarâ</a:t>
            </a:r>
            <a:r>
              <a:rPr lang="tr-TR" dirty="0"/>
              <a:t> Suresi 26.sure</a:t>
            </a:r>
          </a:p>
          <a:p>
            <a:r>
              <a:rPr lang="tr-TR" dirty="0"/>
              <a:t>78 . Ayet </a:t>
            </a:r>
          </a:p>
        </p:txBody>
      </p:sp>
    </p:spTree>
    <p:extLst>
      <p:ext uri="{BB962C8B-B14F-4D97-AF65-F5344CB8AC3E}">
        <p14:creationId xmlns:p14="http://schemas.microsoft.com/office/powerpoint/2010/main" val="4034461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37380"/>
            <a:ext cx="12192000" cy="1204331"/>
          </a:xfrm>
        </p:spPr>
        <p:txBody>
          <a:bodyPr>
            <a:noAutofit/>
          </a:bodyPr>
          <a:lstStyle/>
          <a:p>
            <a:pPr rtl="1"/>
            <a:r>
              <a:rPr lang="ar-AE" sz="6600" b="0" i="0" dirty="0">
                <a:effectLst/>
                <a:latin typeface="Elif1"/>
              </a:rPr>
              <a:t>وَاتَّقُوا الَّذٖي خَلَقَكُمْ وَالْجِبِلَّةَ الْاَوَّلٖينَؕ</a:t>
            </a:r>
            <a:r>
              <a:rPr lang="ar-AE" sz="6600" b="1" i="0" u="none" strike="noStrike" dirty="0">
                <a:effectLst/>
                <a:latin typeface="Elif1"/>
              </a:rPr>
              <a:t>﴿١٨٤﴾</a:t>
            </a:r>
            <a:endParaRPr lang="ar-AE" sz="287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3600" b="1" i="1" u="none" strike="noStrike" dirty="0">
                <a:effectLst/>
                <a:latin typeface="Helvetica Neue"/>
              </a:rPr>
              <a:t>﴾184﴿</a:t>
            </a:r>
            <a:r>
              <a:rPr lang="tr-TR" sz="3600" b="1" i="1" dirty="0">
                <a:effectLst/>
                <a:latin typeface="Helvetica Neue"/>
              </a:rPr>
              <a:t>Sizi ve önceki nesilleri yaratana saygılı olun.”</a:t>
            </a:r>
            <a:endParaRPr lang="tr-TR" sz="32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9389807" y="0"/>
            <a:ext cx="28021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Şuarâ</a:t>
            </a:r>
            <a:r>
              <a:rPr lang="tr-TR" dirty="0"/>
              <a:t> Suresi 26.sure</a:t>
            </a:r>
          </a:p>
          <a:p>
            <a:r>
              <a:rPr lang="tr-TR" dirty="0"/>
              <a:t>184 . Ayet </a:t>
            </a:r>
          </a:p>
        </p:txBody>
      </p:sp>
    </p:spTree>
    <p:extLst>
      <p:ext uri="{BB962C8B-B14F-4D97-AF65-F5344CB8AC3E}">
        <p14:creationId xmlns:p14="http://schemas.microsoft.com/office/powerpoint/2010/main" val="2120944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37380"/>
            <a:ext cx="12192000" cy="1204331"/>
          </a:xfrm>
        </p:spPr>
        <p:txBody>
          <a:bodyPr>
            <a:noAutofit/>
          </a:bodyPr>
          <a:lstStyle/>
          <a:p>
            <a:pPr rtl="1"/>
            <a:r>
              <a:rPr lang="ar-AE" dirty="0"/>
              <a:t>وَمَا خَلَقْنَا </a:t>
            </a:r>
            <a:r>
              <a:rPr lang="ar-AE" dirty="0" err="1"/>
              <a:t>السَّمَٓاءَ</a:t>
            </a:r>
            <a:r>
              <a:rPr lang="ar-AE" dirty="0"/>
              <a:t> وَالْاَرْضَ وَمَا بَيْنَهُمَا لَاعِبٖينَ﴿١٦﴾</a:t>
            </a:r>
            <a:endParaRPr lang="tr-TR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4000" i="1" dirty="0"/>
              <a:t>﴾16﴿</a:t>
            </a:r>
            <a:r>
              <a:rPr lang="tr-TR" sz="4000" b="1" i="1" dirty="0"/>
              <a:t>Biz gökleri, yeri ve bunlar arasındakileri oyun olsun diye yaratmadık.</a:t>
            </a:r>
            <a:endParaRPr lang="tr-TR" sz="36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9281652" y="0"/>
            <a:ext cx="29103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Enbiyâ</a:t>
            </a:r>
            <a:r>
              <a:rPr lang="tr-TR" dirty="0"/>
              <a:t> Suresi 21.sure</a:t>
            </a:r>
          </a:p>
          <a:p>
            <a:r>
              <a:rPr lang="tr-TR" dirty="0"/>
              <a:t>16 . Ayet </a:t>
            </a:r>
          </a:p>
        </p:txBody>
      </p:sp>
    </p:spTree>
    <p:extLst>
      <p:ext uri="{BB962C8B-B14F-4D97-AF65-F5344CB8AC3E}">
        <p14:creationId xmlns:p14="http://schemas.microsoft.com/office/powerpoint/2010/main" val="2890186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2071917"/>
            <a:ext cx="12192000" cy="1204331"/>
          </a:xfrm>
        </p:spPr>
        <p:txBody>
          <a:bodyPr>
            <a:noAutofit/>
          </a:bodyPr>
          <a:lstStyle/>
          <a:p>
            <a:pPr rtl="1"/>
            <a:r>
              <a:rPr lang="ar-AE" sz="3600" dirty="0"/>
              <a:t>وَعُرِضُوا عَلٰى رَبِّكَ صَفاًّؕ لَقَدْ جِئْتُمُونَا كَمَا خَلَقْنَاكُمْ اَوَّلَ مَرَّةٍؗ بَلْ زَعَمْتُمْ اَلَّنْ نَجْعَلَ لَكُمْ</a:t>
            </a:r>
            <a:br>
              <a:rPr lang="tr-TR" sz="3600" dirty="0"/>
            </a:br>
            <a:br>
              <a:rPr lang="tr-TR" sz="3600" dirty="0"/>
            </a:br>
            <a:r>
              <a:rPr lang="ar-AE" sz="3600" dirty="0"/>
              <a:t> مَوْعِداً</a:t>
            </a:r>
            <a:r>
              <a:rPr lang="ar-AE" sz="3600" b="1" dirty="0"/>
              <a:t>﴿٤٨﴾</a:t>
            </a:r>
            <a:endParaRPr lang="tr-TR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625782"/>
            <a:ext cx="12192000" cy="1655762"/>
          </a:xfrm>
        </p:spPr>
        <p:txBody>
          <a:bodyPr>
            <a:normAutofit/>
          </a:bodyPr>
          <a:lstStyle/>
          <a:p>
            <a:r>
              <a:rPr lang="tr-TR" sz="2800" b="1" i="1" dirty="0"/>
              <a:t>﴾48﴿Artık hepsi sıra </a:t>
            </a:r>
            <a:r>
              <a:rPr lang="tr-TR" sz="2800" b="1" i="1" dirty="0" err="1"/>
              <a:t>sıra</a:t>
            </a:r>
            <a:r>
              <a:rPr lang="tr-TR" sz="2800" b="1" i="1" dirty="0"/>
              <a:t> rabbinin huzuruna çıkarılmışlardır (onlara): “</a:t>
            </a:r>
            <a:r>
              <a:rPr lang="tr-TR" sz="2800" b="1" i="1" dirty="0" err="1"/>
              <a:t>Andolsun</a:t>
            </a:r>
            <a:r>
              <a:rPr lang="tr-TR" sz="2800" b="1" i="1" dirty="0"/>
              <a:t> ki sizi ilk defasında yarattığımız gibi (tek başınıza) bize geldiniz. Oysa size asla bir buluşma zamanı tayin etmediğimizi sanmıştınız.”</a:t>
            </a:r>
            <a:endParaRPr lang="tr-TR" sz="28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9566787" y="14497"/>
            <a:ext cx="26252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Kehf</a:t>
            </a:r>
            <a:r>
              <a:rPr lang="tr-TR" dirty="0"/>
              <a:t> Suresi 18.sure</a:t>
            </a:r>
          </a:p>
          <a:p>
            <a:r>
              <a:rPr lang="tr-TR" dirty="0"/>
              <a:t>48 . Ayet </a:t>
            </a:r>
          </a:p>
        </p:txBody>
      </p:sp>
    </p:spTree>
    <p:extLst>
      <p:ext uri="{BB962C8B-B14F-4D97-AF65-F5344CB8AC3E}">
        <p14:creationId xmlns:p14="http://schemas.microsoft.com/office/powerpoint/2010/main" val="556456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7529ACCB-D0BA-2632-2B61-71FBB3D68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0320" y="4552335"/>
            <a:ext cx="12192000" cy="2305665"/>
          </a:xfrm>
        </p:spPr>
        <p:txBody>
          <a:bodyPr>
            <a:normAutofit/>
          </a:bodyPr>
          <a:lstStyle/>
          <a:p>
            <a:r>
              <a:rPr lang="tr-TR" sz="3200" b="1" i="1" u="none" strike="noStrike" dirty="0">
                <a:effectLst/>
                <a:latin typeface="Helvetica Neue"/>
              </a:rPr>
              <a:t>﴾102﴿</a:t>
            </a:r>
            <a:r>
              <a:rPr lang="tr-TR" sz="3200" b="1" i="1" dirty="0">
                <a:effectLst/>
                <a:latin typeface="Helvetica Neue"/>
              </a:rPr>
              <a:t>İşte bu Allah sizin rabbinizdir. O’ndan başka tanrı yoktur. O her şeyin yaratıcısıdır. Öyleyse O’na kulluk edin, O her şeye vekildir (Güvenilip dayanılacak tek varlık O’dur).</a:t>
            </a:r>
            <a:endParaRPr lang="tr-TR" sz="277800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9520AB1-DC7E-6871-3C13-ED13BF7B165B}"/>
              </a:ext>
            </a:extLst>
          </p:cNvPr>
          <p:cNvSpPr txBox="1"/>
          <p:nvPr/>
        </p:nvSpPr>
        <p:spPr>
          <a:xfrm>
            <a:off x="9291484" y="0"/>
            <a:ext cx="29005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En'âm</a:t>
            </a:r>
            <a:r>
              <a:rPr lang="tr-TR" dirty="0"/>
              <a:t> Suresi - 6.Sure </a:t>
            </a:r>
          </a:p>
          <a:p>
            <a:r>
              <a:rPr lang="tr-TR" dirty="0"/>
              <a:t>102.Ayet </a:t>
            </a:r>
          </a:p>
        </p:txBody>
      </p:sp>
      <p:sp>
        <p:nvSpPr>
          <p:cNvPr id="6" name="Başlık 5">
            <a:extLst>
              <a:ext uri="{FF2B5EF4-FFF2-40B4-BE49-F238E27FC236}">
                <a16:creationId xmlns:a16="http://schemas.microsoft.com/office/drawing/2014/main" id="{526E4D32-FCB3-FC46-54CA-CA0AC803CB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185512"/>
            <a:ext cx="12192000" cy="1583848"/>
          </a:xfrm>
        </p:spPr>
        <p:txBody>
          <a:bodyPr>
            <a:noAutofit/>
          </a:bodyPr>
          <a:lstStyle/>
          <a:p>
            <a:r>
              <a:rPr lang="ar-AE" b="0" i="0" dirty="0">
                <a:effectLst/>
                <a:latin typeface="Elif1"/>
              </a:rPr>
              <a:t>ذٰلِكُمُ اللّٰهُ رَبُّكُمْۚ لَٓا اِلٰهَ اِلَّا هُوَۚ خَالِقُ كُلِّ شَيْءٍ فَاعْبُدُوهُۚ</a:t>
            </a:r>
            <a:br>
              <a:rPr lang="tr-TR" b="0" i="0" dirty="0">
                <a:effectLst/>
                <a:latin typeface="Elif1"/>
              </a:rPr>
            </a:br>
            <a:br>
              <a:rPr lang="tr-TR" b="0" i="0" dirty="0">
                <a:effectLst/>
                <a:latin typeface="Elif1"/>
              </a:rPr>
            </a:br>
            <a:r>
              <a:rPr lang="ar-AE" b="0" i="0" dirty="0">
                <a:effectLst/>
                <a:latin typeface="Elif1"/>
              </a:rPr>
              <a:t> وَهُوَ عَلٰى كُلِّ شَيْءٍ وَكٖيلٌ</a:t>
            </a:r>
            <a:r>
              <a:rPr lang="ar-AE" b="1" i="0" u="none" strike="noStrike" dirty="0">
                <a:effectLst/>
                <a:latin typeface="Elif1"/>
              </a:rPr>
              <a:t>﴿١٠٢﴾</a:t>
            </a:r>
            <a:endParaRPr lang="tr-TR" sz="333300" dirty="0"/>
          </a:p>
        </p:txBody>
      </p:sp>
    </p:spTree>
    <p:extLst>
      <p:ext uri="{BB962C8B-B14F-4D97-AF65-F5344CB8AC3E}">
        <p14:creationId xmlns:p14="http://schemas.microsoft.com/office/powerpoint/2010/main" val="2042287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7529ACCB-D0BA-2632-2B61-71FBB3D68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336027"/>
            <a:ext cx="12192000" cy="2521974"/>
          </a:xfrm>
        </p:spPr>
        <p:txBody>
          <a:bodyPr>
            <a:noAutofit/>
          </a:bodyPr>
          <a:lstStyle/>
          <a:p>
            <a:r>
              <a:rPr lang="tr-TR" sz="3200" i="1" dirty="0"/>
              <a:t>﴾191﴿</a:t>
            </a:r>
            <a:r>
              <a:rPr lang="tr-TR" sz="3200" b="1" i="1" dirty="0"/>
              <a:t>Onlar ayakta dururken, otururken, yatarken hep Allah’ı anarlar; göklerin ve yerin yaratılışını düşünürler (ve şöyle derler:) “Rabbimiz! Sen bunu boş yere yaratmadın, seni tenzih ve takdis ederiz. Bizi cehennem azabından koru!</a:t>
            </a:r>
            <a:endParaRPr lang="tr-TR" sz="23900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9520AB1-DC7E-6871-3C13-ED13BF7B165B}"/>
              </a:ext>
            </a:extLst>
          </p:cNvPr>
          <p:cNvSpPr txBox="1"/>
          <p:nvPr/>
        </p:nvSpPr>
        <p:spPr>
          <a:xfrm>
            <a:off x="8908026" y="-30779"/>
            <a:ext cx="32839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 err="1"/>
              <a:t>Âl</a:t>
            </a:r>
            <a:r>
              <a:rPr lang="tr-TR" dirty="0"/>
              <a:t>-i İmrân Suresi - 3.sure</a:t>
            </a:r>
          </a:p>
          <a:p>
            <a:r>
              <a:rPr lang="tr-TR" dirty="0"/>
              <a:t>191 . Ayet </a:t>
            </a:r>
          </a:p>
          <a:p>
            <a:endParaRPr lang="tr-TR" dirty="0"/>
          </a:p>
        </p:txBody>
      </p:sp>
      <p:sp>
        <p:nvSpPr>
          <p:cNvPr id="6" name="Başlık 5">
            <a:extLst>
              <a:ext uri="{FF2B5EF4-FFF2-40B4-BE49-F238E27FC236}">
                <a16:creationId xmlns:a16="http://schemas.microsoft.com/office/drawing/2014/main" id="{526E4D32-FCB3-FC46-54CA-CA0AC803CB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74293"/>
            <a:ext cx="12192000" cy="2129883"/>
          </a:xfrm>
        </p:spPr>
        <p:txBody>
          <a:bodyPr>
            <a:noAutofit/>
          </a:bodyPr>
          <a:lstStyle/>
          <a:p>
            <a:r>
              <a:rPr lang="ar-AE" sz="4000" dirty="0" err="1"/>
              <a:t>اَلَّذٖينَ</a:t>
            </a:r>
            <a:r>
              <a:rPr lang="ar-AE" sz="4000" dirty="0"/>
              <a:t> يَذْكُرُونَ اللّٰهَ قِيَامًا وَقُعُودًا وَعَلٰى جُنُوبِهِمْ وَيَتَفَكَّرُونَ </a:t>
            </a:r>
            <a:r>
              <a:rPr lang="ar-AE" sz="4000" dirty="0" err="1"/>
              <a:t>فٖى</a:t>
            </a:r>
            <a:r>
              <a:rPr lang="ar-AE" sz="4000" dirty="0"/>
              <a:t> خَلْقِ السَّمٰوَاتِ</a:t>
            </a:r>
            <a:br>
              <a:rPr lang="tr-TR" sz="4000" dirty="0"/>
            </a:br>
            <a:br>
              <a:rPr lang="tr-TR" sz="4000" dirty="0"/>
            </a:br>
            <a:r>
              <a:rPr lang="ar-AE" sz="4000" dirty="0"/>
              <a:t> </a:t>
            </a:r>
            <a:r>
              <a:rPr lang="ar-AE" sz="4000" dirty="0" err="1"/>
              <a:t>وَالْاَرْضِۚ</a:t>
            </a:r>
            <a:r>
              <a:rPr lang="ar-AE" sz="4000" dirty="0"/>
              <a:t> رَبَّنَا مَا خَلَقْتَ هٰذَا </a:t>
            </a:r>
            <a:r>
              <a:rPr lang="ar-AE" sz="4000" dirty="0" err="1"/>
              <a:t>بَاطِلًاۚ</a:t>
            </a:r>
            <a:r>
              <a:rPr lang="ar-AE" sz="4000" dirty="0"/>
              <a:t> سُبْحَانَكَ فَقِنَا عَذَابَ النَّارِ﴿١٩١﴾</a:t>
            </a:r>
            <a:endParaRPr lang="tr-TR" sz="18100" dirty="0"/>
          </a:p>
        </p:txBody>
      </p:sp>
    </p:spTree>
    <p:extLst>
      <p:ext uri="{BB962C8B-B14F-4D97-AF65-F5344CB8AC3E}">
        <p14:creationId xmlns:p14="http://schemas.microsoft.com/office/powerpoint/2010/main" val="3451605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605776"/>
            <a:ext cx="12192000" cy="981307"/>
          </a:xfrm>
        </p:spPr>
        <p:txBody>
          <a:bodyPr>
            <a:noAutofit/>
          </a:bodyPr>
          <a:lstStyle/>
          <a:p>
            <a:pPr rtl="1"/>
            <a:r>
              <a:rPr lang="ar-AE" sz="4200" dirty="0"/>
              <a:t>يَٓا اَيُّهَا النَّاسُ اعْبُدُوا رَبَّكُمُ الَّذٖى خَلَقَكُمْ وَالَّذٖينَ مِنْ قَبْلِكُمْ لَعَلَّكُمْ تَتَّقُونَۙ</a:t>
            </a:r>
            <a:r>
              <a:rPr lang="ar-AE" sz="4200" b="1" dirty="0"/>
              <a:t>﴿٢١﴾</a:t>
            </a:r>
            <a:endParaRPr lang="ar-AE" sz="4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676581"/>
            <a:ext cx="12192000" cy="1399903"/>
          </a:xfrm>
        </p:spPr>
        <p:txBody>
          <a:bodyPr>
            <a:normAutofit/>
          </a:bodyPr>
          <a:lstStyle/>
          <a:p>
            <a:r>
              <a:rPr lang="tr-TR" sz="4000" b="1" i="1" dirty="0"/>
              <a:t>﴾21﴿Ey insanlar! Sizi ve sizden öncekileri yaratan rabbinize kulluk edin ki </a:t>
            </a:r>
            <a:r>
              <a:rPr lang="tr-TR" sz="4000" b="1" i="1" dirty="0" err="1"/>
              <a:t>takvâya</a:t>
            </a:r>
            <a:r>
              <a:rPr lang="tr-TR" sz="4000" b="1" i="1" dirty="0"/>
              <a:t> eresiniz.</a:t>
            </a:r>
            <a:endParaRPr lang="tr-TR" sz="40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9330813" y="0"/>
            <a:ext cx="2861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>
                <a:solidFill>
                  <a:srgbClr val="00B0F0"/>
                </a:solidFill>
              </a:defRPr>
            </a:lvl1pPr>
          </a:lstStyle>
          <a:p>
            <a:r>
              <a:rPr lang="tr-TR" dirty="0"/>
              <a:t>Bakara Suresi 2.Sure</a:t>
            </a:r>
          </a:p>
          <a:p>
            <a:r>
              <a:rPr lang="tr-TR" dirty="0"/>
              <a:t>21 . Ayet </a:t>
            </a:r>
          </a:p>
        </p:txBody>
      </p:sp>
    </p:spTree>
    <p:extLst>
      <p:ext uri="{BB962C8B-B14F-4D97-AF65-F5344CB8AC3E}">
        <p14:creationId xmlns:p14="http://schemas.microsoft.com/office/powerpoint/2010/main" val="2156103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924</Words>
  <Application>Microsoft Office PowerPoint</Application>
  <PresentationFormat>Geniş ekran</PresentationFormat>
  <Paragraphs>76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Elif1</vt:lpstr>
      <vt:lpstr>Helvetica Neue</vt:lpstr>
      <vt:lpstr>Office Teması</vt:lpstr>
      <vt:lpstr>اَفَحَسِبْتُمْ اَنَّمَا خَلَقْنَاكُمْ عَبَثاً وَاَنَّكُمْ اِلَيْنَا لَا تُرْجَعُونَ﴿١١٥﴾</vt:lpstr>
      <vt:lpstr>لَقَدْ خَلَقْنَا الْاِنْسَانَ فٖي كَبَدٍؕ﴿٤﴾</vt:lpstr>
      <vt:lpstr>اَلَّذٖي خَلَقَ الْمَوْتَ وَالْحَيٰوةَ لِيَبْلُوَكُمْ اَيُّـكُمْ اَحْسَنُ عَمَلاًؕ وَهُوَ   الْعَزٖيزُ الْغَفُورُۙ﴿٢﴾</vt:lpstr>
      <vt:lpstr>اَلَا يَعْلَمُ مَنْ خَلَقَؕ وَهُوَ اللَّطٖيفُ الْخَبٖيرُࣖ﴿١٤﴾</vt:lpstr>
      <vt:lpstr>هُوَ الَّذٖي خَلَقَكُمْ فَمِنْكُمْ كَافِرٌ وَمِنْكُمْ مُؤْمِنٌؕ وَاللّٰهُ بِمَا تَعْمَلُونَ   بَصٖيرٌ﴿٢﴾</vt:lpstr>
      <vt:lpstr>اَمْ خُلِقُوا مِنْ غَيْرِ شَيْءٍ اَمْ هُمُ الْخَالِقُونَؕ﴿٣٥﴾</vt:lpstr>
      <vt:lpstr>وَمَا خَلَقْتُ الْجِنَّ وَالْاِنْسَ اِلَّا لِيَعْبُدُونِ﴿٥٦﴾</vt:lpstr>
      <vt:lpstr>وَمَا خَلَقْنَا السَّمٰوَاتِ وَالْاَرْضَ وَمَا بَيْنَهُمَا لَاعِبٖينَ﴿٣٨﴾  مَا خَلَقْنَاهُمَٓا اِلَّا بِالْحَقِّ وَلٰكِنَّ اَكْثَرَهُمْ لَا يَعْلَمُونَ﴿٣٩﴾</vt:lpstr>
      <vt:lpstr>وَمِنْ اٰيَاتِهِ الَّيْلُ وَالنَّهَارُ وَالشَّمْسُ وَالْقَمَرُؕ لَا تَسْجُدُوا لِلشَّمْسِ وَلَا   لِلْقَمَرِ وَاسْجُدُوا لِلّٰهِ الَّذٖي خَلَقَهُنَّ اِنْ كُنْتُمْ اِيَّاهُ تَعْبُدُونَ﴿٣٧﴾</vt:lpstr>
      <vt:lpstr>وَمَا خَلَقْنَا السَّمَٓاءَ وَالْاَرْضَ وَمَا بَيْنَهُمَا بَاطِلاًؕ ذٰلِكَ   ظَنُّ الَّذٖينَ كَفَرُواۚ فَوَيْلٌ لِلَّذٖينَ كَفَرُوا مِنَ النَّارِؕ﴿٢٧﴾</vt:lpstr>
      <vt:lpstr>قَالَ يَٓا اِبْلٖيسُ مَا مَنَعَكَ اَنْ تَسْجُدَ لِمَا خَلَقْتُ بِيَدَيَّؕ   اَسْتَكْـبَرْتَ اَمْ كُنْتَ مِنَ الْعَالٖينَ﴿٧٥﴾</vt:lpstr>
      <vt:lpstr>فَاَقِمْ وَجْهَكَ لِلدّٖينِ حَنٖيفاًؕ فِطْرَتَ اللّٰهِ الَّتٖي فَطَرَ النَّاسَ عَلَيْهَاؕ لَا   تَبْدٖيلَ لِخَلْقِ اللّٰهِؕ ذٰلِكَ الدّٖينُ الْقَيِّمُࣗ وَلٰكِنَّ اَكْثَرَ النَّاسِ لَا يَعْلَمُونَࣗ﴿٣٠﴾ </vt:lpstr>
      <vt:lpstr>اَلَّذٖي خَلَقَنٖي فَهُوَ يَهْدٖينِۙ﴿٧٨﴾</vt:lpstr>
      <vt:lpstr>وَاتَّقُوا الَّذٖي خَلَقَكُمْ وَالْجِبِلَّةَ الْاَوَّلٖينَؕ﴿١٨٤﴾</vt:lpstr>
      <vt:lpstr>وَمَا خَلَقْنَا السَّمَٓاءَ وَالْاَرْضَ وَمَا بَيْنَهُمَا لَاعِبٖينَ﴿١٦﴾</vt:lpstr>
      <vt:lpstr>وَعُرِضُوا عَلٰى رَبِّكَ صَفاًّؕ لَقَدْ جِئْتُمُونَا كَمَا خَلَقْنَاكُمْ اَوَّلَ مَرَّةٍؗ بَلْ زَعَمْتُمْ اَلَّنْ نَجْعَلَ لَكُمْ   مَوْعِداً﴿٤٨﴾</vt:lpstr>
      <vt:lpstr>ذٰلِكُمُ اللّٰهُ رَبُّكُمْۚ لَٓا اِلٰهَ اِلَّا هُوَۚ خَالِقُ كُلِّ شَيْءٍ فَاعْبُدُوهُۚ   وَهُوَ عَلٰى كُلِّ شَيْءٍ وَكٖيلٌ﴿١٠٢﴾</vt:lpstr>
      <vt:lpstr>اَلَّذٖينَ يَذْكُرُونَ اللّٰهَ قِيَامًا وَقُعُودًا وَعَلٰى جُنُوبِهِمْ وَيَتَفَكَّرُونَ فٖى خَلْقِ السَّمٰوَاتِ   وَالْاَرْضِۚ رَبَّنَا مَا خَلَقْتَ هٰذَا بَاطِلًاۚ سُبْحَانَكَ فَقِنَا عَذَابَ النَّارِ﴿١٩١﴾</vt:lpstr>
      <vt:lpstr>يَٓا اَيُّهَا النَّاسُ اعْبُدُوا رَبَّكُمُ الَّذٖى خَلَقَكُمْ وَالَّذٖينَ مِنْ قَبْلِكُمْ لَعَلَّكُمْ تَتَّقُونَۙ﴿٢١﴾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MONSTER</dc:creator>
  <cp:lastModifiedBy>MONSTER</cp:lastModifiedBy>
  <cp:revision>2</cp:revision>
  <dcterms:created xsi:type="dcterms:W3CDTF">2026-02-07T08:34:38Z</dcterms:created>
  <dcterms:modified xsi:type="dcterms:W3CDTF">2026-02-07T09:09:11Z</dcterms:modified>
</cp:coreProperties>
</file>