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5" r:id="rId2"/>
    <p:sldId id="276" r:id="rId3"/>
    <p:sldId id="268" r:id="rId4"/>
    <p:sldId id="265" r:id="rId5"/>
    <p:sldId id="289" r:id="rId6"/>
    <p:sldId id="269" r:id="rId7"/>
    <p:sldId id="261" r:id="rId8"/>
    <p:sldId id="277" r:id="rId9"/>
    <p:sldId id="293" r:id="rId10"/>
    <p:sldId id="271" r:id="rId11"/>
    <p:sldId id="280" r:id="rId12"/>
    <p:sldId id="306" r:id="rId13"/>
    <p:sldId id="288" r:id="rId14"/>
    <p:sldId id="264" r:id="rId15"/>
    <p:sldId id="307" r:id="rId16"/>
    <p:sldId id="342" r:id="rId17"/>
    <p:sldId id="256" r:id="rId18"/>
    <p:sldId id="338"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6926B6-32F4-0B37-CE50-A2093A575DE5}"/>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BF647432-67F9-5CF6-46D0-50D1682F47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1F7F326-EFD5-0033-7CB7-1CE130A3F2AF}"/>
              </a:ext>
            </a:extLst>
          </p:cNvPr>
          <p:cNvSpPr>
            <a:spLocks noGrp="1"/>
          </p:cNvSpPr>
          <p:nvPr>
            <p:ph type="dt" sz="half" idx="10"/>
          </p:nvPr>
        </p:nvSpPr>
        <p:spPr/>
        <p:txBody>
          <a:bodyPr/>
          <a:lstStyle/>
          <a:p>
            <a:fld id="{8DFC3E0D-8637-4E74-9FD1-C1F496F0FA1A}" type="datetimeFigureOut">
              <a:rPr lang="tr-TR" smtClean="0"/>
              <a:t>7.02.2026</a:t>
            </a:fld>
            <a:endParaRPr lang="tr-TR"/>
          </a:p>
        </p:txBody>
      </p:sp>
      <p:sp>
        <p:nvSpPr>
          <p:cNvPr id="5" name="Alt Bilgi Yer Tutucusu 4">
            <a:extLst>
              <a:ext uri="{FF2B5EF4-FFF2-40B4-BE49-F238E27FC236}">
                <a16:creationId xmlns:a16="http://schemas.microsoft.com/office/drawing/2014/main" id="{BC843A9F-F605-E127-6B52-FE77C3854FF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670AF19-F28A-0977-A85A-CADA34FC3FD7}"/>
              </a:ext>
            </a:extLst>
          </p:cNvPr>
          <p:cNvSpPr>
            <a:spLocks noGrp="1"/>
          </p:cNvSpPr>
          <p:nvPr>
            <p:ph type="sldNum" sz="quarter" idx="12"/>
          </p:nvPr>
        </p:nvSpPr>
        <p:spPr/>
        <p:txBody>
          <a:bodyPr/>
          <a:lstStyle/>
          <a:p>
            <a:fld id="{F0D0FE33-910F-4EC1-8E3C-9536D90A6ED3}" type="slidenum">
              <a:rPr lang="tr-TR" smtClean="0"/>
              <a:t>‹#›</a:t>
            </a:fld>
            <a:endParaRPr lang="tr-TR"/>
          </a:p>
        </p:txBody>
      </p:sp>
    </p:spTree>
    <p:extLst>
      <p:ext uri="{BB962C8B-B14F-4D97-AF65-F5344CB8AC3E}">
        <p14:creationId xmlns:p14="http://schemas.microsoft.com/office/powerpoint/2010/main" val="1905959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BB5800-CF8C-8CA1-A863-19601EBA9F61}"/>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8BE9AAAD-E7FE-AEC0-4276-7323911D7997}"/>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86D0C48-22B5-7B73-796E-0D6508341F99}"/>
              </a:ext>
            </a:extLst>
          </p:cNvPr>
          <p:cNvSpPr>
            <a:spLocks noGrp="1"/>
          </p:cNvSpPr>
          <p:nvPr>
            <p:ph type="dt" sz="half" idx="10"/>
          </p:nvPr>
        </p:nvSpPr>
        <p:spPr/>
        <p:txBody>
          <a:bodyPr/>
          <a:lstStyle/>
          <a:p>
            <a:fld id="{8DFC3E0D-8637-4E74-9FD1-C1F496F0FA1A}" type="datetimeFigureOut">
              <a:rPr lang="tr-TR" smtClean="0"/>
              <a:t>7.02.2026</a:t>
            </a:fld>
            <a:endParaRPr lang="tr-TR"/>
          </a:p>
        </p:txBody>
      </p:sp>
      <p:sp>
        <p:nvSpPr>
          <p:cNvPr id="5" name="Alt Bilgi Yer Tutucusu 4">
            <a:extLst>
              <a:ext uri="{FF2B5EF4-FFF2-40B4-BE49-F238E27FC236}">
                <a16:creationId xmlns:a16="http://schemas.microsoft.com/office/drawing/2014/main" id="{83A99FA3-937A-5B6F-46BE-11E957C82AF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D2C10BC-BCFD-247A-CC01-A8C29C3E2554}"/>
              </a:ext>
            </a:extLst>
          </p:cNvPr>
          <p:cNvSpPr>
            <a:spLocks noGrp="1"/>
          </p:cNvSpPr>
          <p:nvPr>
            <p:ph type="sldNum" sz="quarter" idx="12"/>
          </p:nvPr>
        </p:nvSpPr>
        <p:spPr/>
        <p:txBody>
          <a:bodyPr/>
          <a:lstStyle/>
          <a:p>
            <a:fld id="{F0D0FE33-910F-4EC1-8E3C-9536D90A6ED3}" type="slidenum">
              <a:rPr lang="tr-TR" smtClean="0"/>
              <a:t>‹#›</a:t>
            </a:fld>
            <a:endParaRPr lang="tr-TR"/>
          </a:p>
        </p:txBody>
      </p:sp>
    </p:spTree>
    <p:extLst>
      <p:ext uri="{BB962C8B-B14F-4D97-AF65-F5344CB8AC3E}">
        <p14:creationId xmlns:p14="http://schemas.microsoft.com/office/powerpoint/2010/main" val="1611705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C86B27-1B21-E454-E761-953C6B0D12ED}"/>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3EBFC253-45C4-4E0B-6E71-16992A0485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F550ADF9-3189-C81A-92A3-08C2C51FB74F}"/>
              </a:ext>
            </a:extLst>
          </p:cNvPr>
          <p:cNvSpPr>
            <a:spLocks noGrp="1"/>
          </p:cNvSpPr>
          <p:nvPr>
            <p:ph type="dt" sz="half" idx="10"/>
          </p:nvPr>
        </p:nvSpPr>
        <p:spPr/>
        <p:txBody>
          <a:bodyPr/>
          <a:lstStyle/>
          <a:p>
            <a:fld id="{8DFC3E0D-8637-4E74-9FD1-C1F496F0FA1A}" type="datetimeFigureOut">
              <a:rPr lang="tr-TR" smtClean="0"/>
              <a:t>7.02.2026</a:t>
            </a:fld>
            <a:endParaRPr lang="tr-TR"/>
          </a:p>
        </p:txBody>
      </p:sp>
      <p:sp>
        <p:nvSpPr>
          <p:cNvPr id="5" name="Alt Bilgi Yer Tutucusu 4">
            <a:extLst>
              <a:ext uri="{FF2B5EF4-FFF2-40B4-BE49-F238E27FC236}">
                <a16:creationId xmlns:a16="http://schemas.microsoft.com/office/drawing/2014/main" id="{21EB8EFE-2C72-F0B4-D836-71D7620D77A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CDED4B4-94AB-27E3-A79A-BC4B0B4116D6}"/>
              </a:ext>
            </a:extLst>
          </p:cNvPr>
          <p:cNvSpPr>
            <a:spLocks noGrp="1"/>
          </p:cNvSpPr>
          <p:nvPr>
            <p:ph type="sldNum" sz="quarter" idx="12"/>
          </p:nvPr>
        </p:nvSpPr>
        <p:spPr/>
        <p:txBody>
          <a:bodyPr/>
          <a:lstStyle/>
          <a:p>
            <a:fld id="{F0D0FE33-910F-4EC1-8E3C-9536D90A6ED3}" type="slidenum">
              <a:rPr lang="tr-TR" smtClean="0"/>
              <a:t>‹#›</a:t>
            </a:fld>
            <a:endParaRPr lang="tr-TR"/>
          </a:p>
        </p:txBody>
      </p:sp>
    </p:spTree>
    <p:extLst>
      <p:ext uri="{BB962C8B-B14F-4D97-AF65-F5344CB8AC3E}">
        <p14:creationId xmlns:p14="http://schemas.microsoft.com/office/powerpoint/2010/main" val="3800215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F0CE6D-579C-72D0-1BB7-78181BAB804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7B8E871-F544-CC8C-3935-BCA29EFEFFAE}"/>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581D0605-5052-6B2C-6E41-5D8BC5AC1F94}"/>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836D4733-8636-F90E-9288-025FBB0ABF18}"/>
              </a:ext>
            </a:extLst>
          </p:cNvPr>
          <p:cNvSpPr>
            <a:spLocks noGrp="1"/>
          </p:cNvSpPr>
          <p:nvPr>
            <p:ph type="dt" sz="half" idx="10"/>
          </p:nvPr>
        </p:nvSpPr>
        <p:spPr/>
        <p:txBody>
          <a:bodyPr/>
          <a:lstStyle/>
          <a:p>
            <a:fld id="{8DFC3E0D-8637-4E74-9FD1-C1F496F0FA1A}" type="datetimeFigureOut">
              <a:rPr lang="tr-TR" smtClean="0"/>
              <a:t>7.02.2026</a:t>
            </a:fld>
            <a:endParaRPr lang="tr-TR"/>
          </a:p>
        </p:txBody>
      </p:sp>
      <p:sp>
        <p:nvSpPr>
          <p:cNvPr id="6" name="Alt Bilgi Yer Tutucusu 5">
            <a:extLst>
              <a:ext uri="{FF2B5EF4-FFF2-40B4-BE49-F238E27FC236}">
                <a16:creationId xmlns:a16="http://schemas.microsoft.com/office/drawing/2014/main" id="{695C59FB-B51B-1904-AAF8-266213DF376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B67755C-9202-80D8-0ED1-2004A9D70DFB}"/>
              </a:ext>
            </a:extLst>
          </p:cNvPr>
          <p:cNvSpPr>
            <a:spLocks noGrp="1"/>
          </p:cNvSpPr>
          <p:nvPr>
            <p:ph type="sldNum" sz="quarter" idx="12"/>
          </p:nvPr>
        </p:nvSpPr>
        <p:spPr/>
        <p:txBody>
          <a:bodyPr/>
          <a:lstStyle/>
          <a:p>
            <a:fld id="{F0D0FE33-910F-4EC1-8E3C-9536D90A6ED3}" type="slidenum">
              <a:rPr lang="tr-TR" smtClean="0"/>
              <a:t>‹#›</a:t>
            </a:fld>
            <a:endParaRPr lang="tr-TR"/>
          </a:p>
        </p:txBody>
      </p:sp>
    </p:spTree>
    <p:extLst>
      <p:ext uri="{BB962C8B-B14F-4D97-AF65-F5344CB8AC3E}">
        <p14:creationId xmlns:p14="http://schemas.microsoft.com/office/powerpoint/2010/main" val="4144881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81B7A0-1CF0-9768-0C63-460AC81D23B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7E5BF29-D54B-FCA8-BC73-AFD6FE526D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566482EF-B916-1387-65A9-7B676EACB39B}"/>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A807D505-29E7-2399-8E91-57533A611B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DD9C4AAB-4D2E-B139-4187-6A6FB8A6BCB8}"/>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D7BAA47-DE67-59C6-67F8-CEFCCE4C8B8B}"/>
              </a:ext>
            </a:extLst>
          </p:cNvPr>
          <p:cNvSpPr>
            <a:spLocks noGrp="1"/>
          </p:cNvSpPr>
          <p:nvPr>
            <p:ph type="dt" sz="half" idx="10"/>
          </p:nvPr>
        </p:nvSpPr>
        <p:spPr/>
        <p:txBody>
          <a:bodyPr/>
          <a:lstStyle/>
          <a:p>
            <a:fld id="{8DFC3E0D-8637-4E74-9FD1-C1F496F0FA1A}" type="datetimeFigureOut">
              <a:rPr lang="tr-TR" smtClean="0"/>
              <a:t>7.02.2026</a:t>
            </a:fld>
            <a:endParaRPr lang="tr-TR"/>
          </a:p>
        </p:txBody>
      </p:sp>
      <p:sp>
        <p:nvSpPr>
          <p:cNvPr id="8" name="Alt Bilgi Yer Tutucusu 7">
            <a:extLst>
              <a:ext uri="{FF2B5EF4-FFF2-40B4-BE49-F238E27FC236}">
                <a16:creationId xmlns:a16="http://schemas.microsoft.com/office/drawing/2014/main" id="{CE3D4ADB-BD88-CA0F-C2A9-BE229CB9160D}"/>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CD6AA850-9066-DD44-5A28-8FFBC1531A6E}"/>
              </a:ext>
            </a:extLst>
          </p:cNvPr>
          <p:cNvSpPr>
            <a:spLocks noGrp="1"/>
          </p:cNvSpPr>
          <p:nvPr>
            <p:ph type="sldNum" sz="quarter" idx="12"/>
          </p:nvPr>
        </p:nvSpPr>
        <p:spPr/>
        <p:txBody>
          <a:bodyPr/>
          <a:lstStyle/>
          <a:p>
            <a:fld id="{F0D0FE33-910F-4EC1-8E3C-9536D90A6ED3}" type="slidenum">
              <a:rPr lang="tr-TR" smtClean="0"/>
              <a:t>‹#›</a:t>
            </a:fld>
            <a:endParaRPr lang="tr-TR"/>
          </a:p>
        </p:txBody>
      </p:sp>
    </p:spTree>
    <p:extLst>
      <p:ext uri="{BB962C8B-B14F-4D97-AF65-F5344CB8AC3E}">
        <p14:creationId xmlns:p14="http://schemas.microsoft.com/office/powerpoint/2010/main" val="3533650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65E6A55-3553-B52A-BDBE-CD66025FA87B}"/>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3127BA5-C7F1-F922-006C-584B64613094}"/>
              </a:ext>
            </a:extLst>
          </p:cNvPr>
          <p:cNvSpPr>
            <a:spLocks noGrp="1"/>
          </p:cNvSpPr>
          <p:nvPr>
            <p:ph type="dt" sz="half" idx="10"/>
          </p:nvPr>
        </p:nvSpPr>
        <p:spPr/>
        <p:txBody>
          <a:bodyPr/>
          <a:lstStyle/>
          <a:p>
            <a:fld id="{8DFC3E0D-8637-4E74-9FD1-C1F496F0FA1A}" type="datetimeFigureOut">
              <a:rPr lang="tr-TR" smtClean="0"/>
              <a:t>7.02.2026</a:t>
            </a:fld>
            <a:endParaRPr lang="tr-TR"/>
          </a:p>
        </p:txBody>
      </p:sp>
      <p:sp>
        <p:nvSpPr>
          <p:cNvPr id="4" name="Alt Bilgi Yer Tutucusu 3">
            <a:extLst>
              <a:ext uri="{FF2B5EF4-FFF2-40B4-BE49-F238E27FC236}">
                <a16:creationId xmlns:a16="http://schemas.microsoft.com/office/drawing/2014/main" id="{F28FA5C3-62B6-DD07-907D-686184624CB6}"/>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8DFEFB30-42FA-BEC2-2A31-889B60B983E5}"/>
              </a:ext>
            </a:extLst>
          </p:cNvPr>
          <p:cNvSpPr>
            <a:spLocks noGrp="1"/>
          </p:cNvSpPr>
          <p:nvPr>
            <p:ph type="sldNum" sz="quarter" idx="12"/>
          </p:nvPr>
        </p:nvSpPr>
        <p:spPr/>
        <p:txBody>
          <a:bodyPr/>
          <a:lstStyle/>
          <a:p>
            <a:fld id="{F0D0FE33-910F-4EC1-8E3C-9536D90A6ED3}" type="slidenum">
              <a:rPr lang="tr-TR" smtClean="0"/>
              <a:t>‹#›</a:t>
            </a:fld>
            <a:endParaRPr lang="tr-TR"/>
          </a:p>
        </p:txBody>
      </p:sp>
    </p:spTree>
    <p:extLst>
      <p:ext uri="{BB962C8B-B14F-4D97-AF65-F5344CB8AC3E}">
        <p14:creationId xmlns:p14="http://schemas.microsoft.com/office/powerpoint/2010/main" val="2204728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63D69BC-927C-0E80-5BA8-4EE79BD44574}"/>
              </a:ext>
            </a:extLst>
          </p:cNvPr>
          <p:cNvSpPr>
            <a:spLocks noGrp="1"/>
          </p:cNvSpPr>
          <p:nvPr>
            <p:ph type="dt" sz="half" idx="10"/>
          </p:nvPr>
        </p:nvSpPr>
        <p:spPr/>
        <p:txBody>
          <a:bodyPr/>
          <a:lstStyle/>
          <a:p>
            <a:fld id="{8DFC3E0D-8637-4E74-9FD1-C1F496F0FA1A}" type="datetimeFigureOut">
              <a:rPr lang="tr-TR" smtClean="0"/>
              <a:t>7.02.2026</a:t>
            </a:fld>
            <a:endParaRPr lang="tr-TR"/>
          </a:p>
        </p:txBody>
      </p:sp>
      <p:sp>
        <p:nvSpPr>
          <p:cNvPr id="3" name="Alt Bilgi Yer Tutucusu 2">
            <a:extLst>
              <a:ext uri="{FF2B5EF4-FFF2-40B4-BE49-F238E27FC236}">
                <a16:creationId xmlns:a16="http://schemas.microsoft.com/office/drawing/2014/main" id="{7A08E57A-15E5-3EC3-3475-C77B84570E0B}"/>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7C685EDB-0ECE-D650-5DE5-E92A585DEC47}"/>
              </a:ext>
            </a:extLst>
          </p:cNvPr>
          <p:cNvSpPr>
            <a:spLocks noGrp="1"/>
          </p:cNvSpPr>
          <p:nvPr>
            <p:ph type="sldNum" sz="quarter" idx="12"/>
          </p:nvPr>
        </p:nvSpPr>
        <p:spPr/>
        <p:txBody>
          <a:bodyPr/>
          <a:lstStyle/>
          <a:p>
            <a:fld id="{F0D0FE33-910F-4EC1-8E3C-9536D90A6ED3}" type="slidenum">
              <a:rPr lang="tr-TR" smtClean="0"/>
              <a:t>‹#›</a:t>
            </a:fld>
            <a:endParaRPr lang="tr-TR"/>
          </a:p>
        </p:txBody>
      </p:sp>
    </p:spTree>
    <p:extLst>
      <p:ext uri="{BB962C8B-B14F-4D97-AF65-F5344CB8AC3E}">
        <p14:creationId xmlns:p14="http://schemas.microsoft.com/office/powerpoint/2010/main" val="83586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FC0504-EB65-E151-BD48-CF3512F3BE0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F3E226CE-0E28-5BBF-8D6F-F314108DD8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17193C2E-D121-D0FD-EE6F-5C52E77FAB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20BCC84-698C-3AB8-7866-A8505F1A6E17}"/>
              </a:ext>
            </a:extLst>
          </p:cNvPr>
          <p:cNvSpPr>
            <a:spLocks noGrp="1"/>
          </p:cNvSpPr>
          <p:nvPr>
            <p:ph type="dt" sz="half" idx="10"/>
          </p:nvPr>
        </p:nvSpPr>
        <p:spPr/>
        <p:txBody>
          <a:bodyPr/>
          <a:lstStyle/>
          <a:p>
            <a:fld id="{8DFC3E0D-8637-4E74-9FD1-C1F496F0FA1A}" type="datetimeFigureOut">
              <a:rPr lang="tr-TR" smtClean="0"/>
              <a:t>7.02.2026</a:t>
            </a:fld>
            <a:endParaRPr lang="tr-TR"/>
          </a:p>
        </p:txBody>
      </p:sp>
      <p:sp>
        <p:nvSpPr>
          <p:cNvPr id="6" name="Alt Bilgi Yer Tutucusu 5">
            <a:extLst>
              <a:ext uri="{FF2B5EF4-FFF2-40B4-BE49-F238E27FC236}">
                <a16:creationId xmlns:a16="http://schemas.microsoft.com/office/drawing/2014/main" id="{83BE88DF-F8F0-4453-A6D4-422166CAF96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0B8CCFE-0FB6-87D4-3575-CF60AA2390BA}"/>
              </a:ext>
            </a:extLst>
          </p:cNvPr>
          <p:cNvSpPr>
            <a:spLocks noGrp="1"/>
          </p:cNvSpPr>
          <p:nvPr>
            <p:ph type="sldNum" sz="quarter" idx="12"/>
          </p:nvPr>
        </p:nvSpPr>
        <p:spPr/>
        <p:txBody>
          <a:bodyPr/>
          <a:lstStyle/>
          <a:p>
            <a:fld id="{F0D0FE33-910F-4EC1-8E3C-9536D90A6ED3}" type="slidenum">
              <a:rPr lang="tr-TR" smtClean="0"/>
              <a:t>‹#›</a:t>
            </a:fld>
            <a:endParaRPr lang="tr-TR"/>
          </a:p>
        </p:txBody>
      </p:sp>
    </p:spTree>
    <p:extLst>
      <p:ext uri="{BB962C8B-B14F-4D97-AF65-F5344CB8AC3E}">
        <p14:creationId xmlns:p14="http://schemas.microsoft.com/office/powerpoint/2010/main" val="1260836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AA4F07A-54E5-840C-E93D-C5E115DAE7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4B7CF4D6-E9BD-E775-EB02-6F922FEC74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7EEAF22B-9E00-9218-B324-52AEC6207E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59F13AC-DD16-EF2D-9C2E-A68F02C8B203}"/>
              </a:ext>
            </a:extLst>
          </p:cNvPr>
          <p:cNvSpPr>
            <a:spLocks noGrp="1"/>
          </p:cNvSpPr>
          <p:nvPr>
            <p:ph type="dt" sz="half" idx="10"/>
          </p:nvPr>
        </p:nvSpPr>
        <p:spPr/>
        <p:txBody>
          <a:bodyPr/>
          <a:lstStyle/>
          <a:p>
            <a:fld id="{8DFC3E0D-8637-4E74-9FD1-C1F496F0FA1A}" type="datetimeFigureOut">
              <a:rPr lang="tr-TR" smtClean="0"/>
              <a:t>7.02.2026</a:t>
            </a:fld>
            <a:endParaRPr lang="tr-TR"/>
          </a:p>
        </p:txBody>
      </p:sp>
      <p:sp>
        <p:nvSpPr>
          <p:cNvPr id="6" name="Alt Bilgi Yer Tutucusu 5">
            <a:extLst>
              <a:ext uri="{FF2B5EF4-FFF2-40B4-BE49-F238E27FC236}">
                <a16:creationId xmlns:a16="http://schemas.microsoft.com/office/drawing/2014/main" id="{F6A2281B-0138-1A17-8815-44B0CBA0400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BCE5582-A45F-98A4-6CB8-260CD7E7E7E9}"/>
              </a:ext>
            </a:extLst>
          </p:cNvPr>
          <p:cNvSpPr>
            <a:spLocks noGrp="1"/>
          </p:cNvSpPr>
          <p:nvPr>
            <p:ph type="sldNum" sz="quarter" idx="12"/>
          </p:nvPr>
        </p:nvSpPr>
        <p:spPr/>
        <p:txBody>
          <a:bodyPr/>
          <a:lstStyle/>
          <a:p>
            <a:fld id="{F0D0FE33-910F-4EC1-8E3C-9536D90A6ED3}" type="slidenum">
              <a:rPr lang="tr-TR" smtClean="0"/>
              <a:t>‹#›</a:t>
            </a:fld>
            <a:endParaRPr lang="tr-TR"/>
          </a:p>
        </p:txBody>
      </p:sp>
    </p:spTree>
    <p:extLst>
      <p:ext uri="{BB962C8B-B14F-4D97-AF65-F5344CB8AC3E}">
        <p14:creationId xmlns:p14="http://schemas.microsoft.com/office/powerpoint/2010/main" val="3039547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E0CCF1-C1C8-A2F6-52EF-79504210E5D1}"/>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836DEEB-D2E6-52D7-1FDD-22C4DA7DC0E7}"/>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7F73D7F-75A1-E096-2753-AF47BCDEEA6D}"/>
              </a:ext>
            </a:extLst>
          </p:cNvPr>
          <p:cNvSpPr>
            <a:spLocks noGrp="1"/>
          </p:cNvSpPr>
          <p:nvPr>
            <p:ph type="dt" sz="half" idx="10"/>
          </p:nvPr>
        </p:nvSpPr>
        <p:spPr/>
        <p:txBody>
          <a:bodyPr/>
          <a:lstStyle/>
          <a:p>
            <a:fld id="{8DFC3E0D-8637-4E74-9FD1-C1F496F0FA1A}" type="datetimeFigureOut">
              <a:rPr lang="tr-TR" smtClean="0"/>
              <a:t>7.02.2026</a:t>
            </a:fld>
            <a:endParaRPr lang="tr-TR"/>
          </a:p>
        </p:txBody>
      </p:sp>
      <p:sp>
        <p:nvSpPr>
          <p:cNvPr id="5" name="Alt Bilgi Yer Tutucusu 4">
            <a:extLst>
              <a:ext uri="{FF2B5EF4-FFF2-40B4-BE49-F238E27FC236}">
                <a16:creationId xmlns:a16="http://schemas.microsoft.com/office/drawing/2014/main" id="{741078C3-4615-B371-B089-792BF1ACF19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DA74FAC-5EF7-5B6D-C5F1-FAA42028FB25}"/>
              </a:ext>
            </a:extLst>
          </p:cNvPr>
          <p:cNvSpPr>
            <a:spLocks noGrp="1"/>
          </p:cNvSpPr>
          <p:nvPr>
            <p:ph type="sldNum" sz="quarter" idx="12"/>
          </p:nvPr>
        </p:nvSpPr>
        <p:spPr/>
        <p:txBody>
          <a:bodyPr/>
          <a:lstStyle/>
          <a:p>
            <a:fld id="{F0D0FE33-910F-4EC1-8E3C-9536D90A6ED3}" type="slidenum">
              <a:rPr lang="tr-TR" smtClean="0"/>
              <a:t>‹#›</a:t>
            </a:fld>
            <a:endParaRPr lang="tr-TR"/>
          </a:p>
        </p:txBody>
      </p:sp>
    </p:spTree>
    <p:extLst>
      <p:ext uri="{BB962C8B-B14F-4D97-AF65-F5344CB8AC3E}">
        <p14:creationId xmlns:p14="http://schemas.microsoft.com/office/powerpoint/2010/main" val="2717372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D919780-E8FB-5C59-F537-E1285D99F800}"/>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5DA35E7-7D7B-7AC5-C225-A41C3426789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9251431-EAB3-8117-AF23-1D49623CA2D3}"/>
              </a:ext>
            </a:extLst>
          </p:cNvPr>
          <p:cNvSpPr>
            <a:spLocks noGrp="1"/>
          </p:cNvSpPr>
          <p:nvPr>
            <p:ph type="dt" sz="half" idx="10"/>
          </p:nvPr>
        </p:nvSpPr>
        <p:spPr/>
        <p:txBody>
          <a:bodyPr/>
          <a:lstStyle/>
          <a:p>
            <a:fld id="{8DFC3E0D-8637-4E74-9FD1-C1F496F0FA1A}" type="datetimeFigureOut">
              <a:rPr lang="tr-TR" smtClean="0"/>
              <a:t>7.02.2026</a:t>
            </a:fld>
            <a:endParaRPr lang="tr-TR"/>
          </a:p>
        </p:txBody>
      </p:sp>
      <p:sp>
        <p:nvSpPr>
          <p:cNvPr id="5" name="Alt Bilgi Yer Tutucusu 4">
            <a:extLst>
              <a:ext uri="{FF2B5EF4-FFF2-40B4-BE49-F238E27FC236}">
                <a16:creationId xmlns:a16="http://schemas.microsoft.com/office/drawing/2014/main" id="{A6881AD1-3FA8-2AE4-D1F3-63EBCB19A6B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6169B1D-569B-D7B2-FA74-85910F6D85FA}"/>
              </a:ext>
            </a:extLst>
          </p:cNvPr>
          <p:cNvSpPr>
            <a:spLocks noGrp="1"/>
          </p:cNvSpPr>
          <p:nvPr>
            <p:ph type="sldNum" sz="quarter" idx="12"/>
          </p:nvPr>
        </p:nvSpPr>
        <p:spPr/>
        <p:txBody>
          <a:bodyPr/>
          <a:lstStyle/>
          <a:p>
            <a:fld id="{F0D0FE33-910F-4EC1-8E3C-9536D90A6ED3}" type="slidenum">
              <a:rPr lang="tr-TR" smtClean="0"/>
              <a:t>‹#›</a:t>
            </a:fld>
            <a:endParaRPr lang="tr-TR"/>
          </a:p>
        </p:txBody>
      </p:sp>
    </p:spTree>
    <p:extLst>
      <p:ext uri="{BB962C8B-B14F-4D97-AF65-F5344CB8AC3E}">
        <p14:creationId xmlns:p14="http://schemas.microsoft.com/office/powerpoint/2010/main" val="1152894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D08E6DF5-FEC7-1F93-E939-4E01BF55E0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D7CB934-8156-BAC3-0087-DE163C2871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8D8314F-BE35-43DA-8A11-776F5C94C4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FC3E0D-8637-4E74-9FD1-C1F496F0FA1A}" type="datetimeFigureOut">
              <a:rPr lang="tr-TR" smtClean="0"/>
              <a:t>7.02.2026</a:t>
            </a:fld>
            <a:endParaRPr lang="tr-TR"/>
          </a:p>
        </p:txBody>
      </p:sp>
      <p:sp>
        <p:nvSpPr>
          <p:cNvPr id="5" name="Alt Bilgi Yer Tutucusu 4">
            <a:extLst>
              <a:ext uri="{FF2B5EF4-FFF2-40B4-BE49-F238E27FC236}">
                <a16:creationId xmlns:a16="http://schemas.microsoft.com/office/drawing/2014/main" id="{8F061E81-B212-7C2D-2064-5BB44560B3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FF605508-1CF5-6493-E2B7-DD3C34E7D3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D0FE33-910F-4EC1-8E3C-9536D90A6ED3}" type="slidenum">
              <a:rPr lang="tr-TR" smtClean="0"/>
              <a:t>‹#›</a:t>
            </a:fld>
            <a:endParaRPr lang="tr-TR"/>
          </a:p>
        </p:txBody>
      </p:sp>
    </p:spTree>
    <p:extLst>
      <p:ext uri="{BB962C8B-B14F-4D97-AF65-F5344CB8AC3E}">
        <p14:creationId xmlns:p14="http://schemas.microsoft.com/office/powerpoint/2010/main" val="470200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471908"/>
            <a:ext cx="12192000" cy="2054035"/>
          </a:xfrm>
        </p:spPr>
        <p:txBody>
          <a:bodyPr>
            <a:noAutofit/>
          </a:bodyPr>
          <a:lstStyle/>
          <a:p>
            <a:pPr rtl="1"/>
            <a:r>
              <a:rPr lang="ar-AE" sz="4800" dirty="0"/>
              <a:t>هٰذَا خَلْقُ اللّٰهِ </a:t>
            </a:r>
            <a:r>
              <a:rPr lang="ar-AE" sz="4800" dirty="0" err="1"/>
              <a:t>فَاَرُونٖي</a:t>
            </a:r>
            <a:r>
              <a:rPr lang="ar-AE" sz="4800" dirty="0"/>
              <a:t> مَاذَا خَلَقَ </a:t>
            </a:r>
            <a:r>
              <a:rPr lang="ar-AE" sz="4800" dirty="0" err="1"/>
              <a:t>الَّذٖينَ</a:t>
            </a:r>
            <a:r>
              <a:rPr lang="ar-AE" sz="4800" dirty="0"/>
              <a:t> مِنْ دُونِهٖؕ بَلِ الظَّالِمُونَ </a:t>
            </a:r>
            <a:r>
              <a:rPr lang="ar-AE" sz="4800" dirty="0" err="1"/>
              <a:t>فٖي</a:t>
            </a:r>
            <a:br>
              <a:rPr lang="tr-TR" sz="4800" dirty="0"/>
            </a:br>
            <a:br>
              <a:rPr lang="tr-TR" sz="4800" dirty="0"/>
            </a:br>
            <a:r>
              <a:rPr lang="ar-AE" sz="4800" dirty="0"/>
              <a:t> ضَلَالٍ </a:t>
            </a:r>
            <a:r>
              <a:rPr lang="ar-AE" sz="4800" dirty="0" err="1"/>
              <a:t>مُبٖينٍ</a:t>
            </a:r>
            <a:r>
              <a:rPr lang="ar-AE" sz="4800" dirty="0"/>
              <a:t>ࣖ﴿١١﴾</a:t>
            </a:r>
          </a:p>
        </p:txBody>
      </p:sp>
      <p:sp>
        <p:nvSpPr>
          <p:cNvPr id="3" name="Alt Başlık 2"/>
          <p:cNvSpPr>
            <a:spLocks noGrp="1"/>
          </p:cNvSpPr>
          <p:nvPr>
            <p:ph type="subTitle" idx="1"/>
          </p:nvPr>
        </p:nvSpPr>
        <p:spPr>
          <a:xfrm>
            <a:off x="0" y="4558211"/>
            <a:ext cx="12192000" cy="1655762"/>
          </a:xfrm>
        </p:spPr>
        <p:txBody>
          <a:bodyPr>
            <a:normAutofit lnSpcReduction="10000"/>
          </a:bodyPr>
          <a:lstStyle/>
          <a:p>
            <a:r>
              <a:rPr lang="tr-TR" sz="4000" i="1" dirty="0"/>
              <a:t>﴾11﴿</a:t>
            </a:r>
            <a:r>
              <a:rPr lang="tr-TR" sz="4000" b="1" i="1" dirty="0"/>
              <a:t>İşte bunlar Allah’ın yarattıklarıdır. Şimdi gösterin bana, O’ndan başkası ne yaratmış? Hayır, zalimler açık bir sapkınlık içindedirler.</a:t>
            </a:r>
            <a:endParaRPr lang="tr-TR" sz="4800" dirty="0"/>
          </a:p>
        </p:txBody>
      </p:sp>
      <p:sp>
        <p:nvSpPr>
          <p:cNvPr id="4" name="Metin kutusu 3"/>
          <p:cNvSpPr txBox="1"/>
          <p:nvPr/>
        </p:nvSpPr>
        <p:spPr>
          <a:xfrm>
            <a:off x="8996516" y="0"/>
            <a:ext cx="3195484" cy="769441"/>
          </a:xfrm>
          <a:prstGeom prst="rect">
            <a:avLst/>
          </a:prstGeom>
          <a:noFill/>
        </p:spPr>
        <p:txBody>
          <a:bodyPr wrap="square" rtlCol="0">
            <a:spAutoFit/>
          </a:bodyPr>
          <a:lstStyle/>
          <a:p>
            <a:r>
              <a:rPr lang="tr-TR" sz="2200" b="1" dirty="0">
                <a:solidFill>
                  <a:srgbClr val="00B0F0"/>
                </a:solidFill>
              </a:rPr>
              <a:t>Lokman Suresi 31 . sure</a:t>
            </a:r>
          </a:p>
          <a:p>
            <a:r>
              <a:rPr lang="tr-TR" sz="2200" b="1" dirty="0">
                <a:solidFill>
                  <a:srgbClr val="00B0F0"/>
                </a:solidFill>
              </a:rPr>
              <a:t>11 . Ayet </a:t>
            </a:r>
            <a:endParaRPr lang="tr-TR" sz="2200" dirty="0">
              <a:solidFill>
                <a:srgbClr val="00B0F0"/>
              </a:solidFill>
            </a:endParaRPr>
          </a:p>
        </p:txBody>
      </p:sp>
    </p:spTree>
    <p:extLst>
      <p:ext uri="{BB962C8B-B14F-4D97-AF65-F5344CB8AC3E}">
        <p14:creationId xmlns:p14="http://schemas.microsoft.com/office/powerpoint/2010/main" val="2208065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819859"/>
          </a:xfrm>
        </p:spPr>
        <p:txBody>
          <a:bodyPr>
            <a:noAutofit/>
          </a:bodyPr>
          <a:lstStyle/>
          <a:p>
            <a:pPr rtl="1"/>
            <a:r>
              <a:rPr lang="ar-AE" sz="4800" dirty="0"/>
              <a:t>وَاتَّخَذُوا مِنْ </a:t>
            </a:r>
            <a:r>
              <a:rPr lang="ar-AE" sz="4800" dirty="0" err="1"/>
              <a:t>دُونِهٖٓ</a:t>
            </a:r>
            <a:r>
              <a:rPr lang="ar-AE" sz="4800" dirty="0"/>
              <a:t> اٰلِهَةً لَا يَخْلُقُونَ </a:t>
            </a:r>
            <a:r>
              <a:rPr lang="ar-AE" sz="4800" dirty="0" err="1"/>
              <a:t>شَيْـٔاً</a:t>
            </a:r>
            <a:r>
              <a:rPr lang="ar-AE" sz="4800" dirty="0"/>
              <a:t> وَهُمْ يُخْلَقُونَ وَلَا يَمْلِكُونَ</a:t>
            </a:r>
            <a:br>
              <a:rPr lang="tr-TR" sz="4800" dirty="0"/>
            </a:br>
            <a:br>
              <a:rPr lang="tr-TR" sz="4800" dirty="0"/>
            </a:br>
            <a:r>
              <a:rPr lang="ar-AE" sz="4800" dirty="0"/>
              <a:t> </a:t>
            </a:r>
            <a:r>
              <a:rPr lang="ar-AE" sz="4800" dirty="0" err="1"/>
              <a:t>لِاَنْفُسِهِمْ</a:t>
            </a:r>
            <a:r>
              <a:rPr lang="ar-AE" sz="4800" dirty="0"/>
              <a:t> ضَراًّ وَلَا نَفْعاً وَلَا يَمْلِكُونَ مَوْتاً وَلَا حَيٰوةً وَلَا نُشُوراً﴿٣﴾</a:t>
            </a:r>
            <a:endParaRPr lang="tr-TR" sz="1200" dirty="0"/>
          </a:p>
        </p:txBody>
      </p:sp>
      <p:sp>
        <p:nvSpPr>
          <p:cNvPr id="3" name="Alt Başlık 2"/>
          <p:cNvSpPr>
            <a:spLocks noGrp="1"/>
          </p:cNvSpPr>
          <p:nvPr>
            <p:ph type="subTitle" idx="1"/>
          </p:nvPr>
        </p:nvSpPr>
        <p:spPr>
          <a:xfrm>
            <a:off x="0" y="4434348"/>
            <a:ext cx="12192000" cy="2261420"/>
          </a:xfrm>
        </p:spPr>
        <p:txBody>
          <a:bodyPr>
            <a:normAutofit fontScale="92500"/>
          </a:bodyPr>
          <a:lstStyle/>
          <a:p>
            <a:r>
              <a:rPr lang="tr-TR" sz="3600" i="1" dirty="0"/>
              <a:t>﴾3﴿</a:t>
            </a:r>
            <a:r>
              <a:rPr lang="tr-TR" sz="3600" b="1" i="1" dirty="0"/>
              <a:t>Oysa onlar, Allah’ı bırakıp hiçbir şey yaratamayan, aksine kendileri yaratılmış bulunan, bizzat kendilerine bile bir zarar ya da faydaları dokunmayan, ölüm, hayat ve ölümden sonra yeniden diriliş de ellerinde olmayan (sahte) tanrılar edindiler.</a:t>
            </a:r>
            <a:endParaRPr lang="tr-TR" sz="4800" dirty="0"/>
          </a:p>
        </p:txBody>
      </p:sp>
      <p:sp>
        <p:nvSpPr>
          <p:cNvPr id="4" name="Metin kutusu 3"/>
          <p:cNvSpPr txBox="1"/>
          <p:nvPr/>
        </p:nvSpPr>
        <p:spPr>
          <a:xfrm>
            <a:off x="9153833" y="0"/>
            <a:ext cx="3038168" cy="769441"/>
          </a:xfrm>
          <a:prstGeom prst="rect">
            <a:avLst/>
          </a:prstGeom>
          <a:noFill/>
        </p:spPr>
        <p:txBody>
          <a:bodyPr wrap="square" rtlCol="0">
            <a:spAutoFit/>
          </a:bodyPr>
          <a:lstStyle/>
          <a:p>
            <a:r>
              <a:rPr lang="tr-TR" sz="2200" b="1" dirty="0" err="1">
                <a:solidFill>
                  <a:srgbClr val="00B0F0"/>
                </a:solidFill>
              </a:rPr>
              <a:t>Furkân</a:t>
            </a:r>
            <a:r>
              <a:rPr lang="tr-TR" sz="2200" b="1" dirty="0">
                <a:solidFill>
                  <a:srgbClr val="00B0F0"/>
                </a:solidFill>
              </a:rPr>
              <a:t> Suresi 25 . sure</a:t>
            </a:r>
          </a:p>
          <a:p>
            <a:r>
              <a:rPr lang="tr-TR" sz="2200" b="1" dirty="0">
                <a:solidFill>
                  <a:srgbClr val="00B0F0"/>
                </a:solidFill>
              </a:rPr>
              <a:t>3 . Ayet </a:t>
            </a:r>
            <a:endParaRPr lang="tr-TR" sz="2200" dirty="0">
              <a:solidFill>
                <a:srgbClr val="00B0F0"/>
              </a:solidFill>
            </a:endParaRPr>
          </a:p>
        </p:txBody>
      </p:sp>
    </p:spTree>
    <p:extLst>
      <p:ext uri="{BB962C8B-B14F-4D97-AF65-F5344CB8AC3E}">
        <p14:creationId xmlns:p14="http://schemas.microsoft.com/office/powerpoint/2010/main" val="3279447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2465550"/>
          </a:xfrm>
        </p:spPr>
        <p:txBody>
          <a:bodyPr>
            <a:noAutofit/>
          </a:bodyPr>
          <a:lstStyle/>
          <a:p>
            <a:pPr rtl="1"/>
            <a:r>
              <a:rPr lang="ar-AE" sz="4800" dirty="0"/>
              <a:t>قُلْ </a:t>
            </a:r>
            <a:r>
              <a:rPr lang="ar-AE" sz="4800" dirty="0" err="1"/>
              <a:t>اَرَاَيْتُمْ</a:t>
            </a:r>
            <a:r>
              <a:rPr lang="ar-AE" sz="4800" dirty="0"/>
              <a:t> مَا تَدْعُونَ مِنْ دُونِ اللّٰهِ </a:t>
            </a:r>
            <a:r>
              <a:rPr lang="ar-AE" sz="4800" dirty="0" err="1"/>
              <a:t>اَرُونٖي</a:t>
            </a:r>
            <a:r>
              <a:rPr lang="ar-AE" sz="4800" dirty="0"/>
              <a:t> مَاذَا خَلَقُوا مِنَ الْاَرْضِ</a:t>
            </a:r>
            <a:br>
              <a:rPr lang="tr-TR" sz="4800" dirty="0"/>
            </a:br>
            <a:br>
              <a:rPr lang="tr-TR" sz="4800" dirty="0"/>
            </a:br>
            <a:r>
              <a:rPr lang="ar-AE" sz="4800" dirty="0"/>
              <a:t> اَمْ لَهُمْ شِرْكٌ فِي السَّمٰوَاتِؕ </a:t>
            </a:r>
            <a:r>
              <a:rPr lang="ar-AE" sz="4800" dirty="0" err="1"/>
              <a:t>اٖيتُونٖي</a:t>
            </a:r>
            <a:r>
              <a:rPr lang="ar-AE" sz="4800" dirty="0"/>
              <a:t> بِكِتَابٍ مِنْ قَبْلِ </a:t>
            </a:r>
            <a:r>
              <a:rPr lang="ar-AE" sz="4800" dirty="0" err="1"/>
              <a:t>هٰذَٓا</a:t>
            </a:r>
            <a:r>
              <a:rPr lang="ar-AE" sz="4800" dirty="0"/>
              <a:t> اَوْ اَثَارَةٍ مِنْ</a:t>
            </a:r>
            <a:br>
              <a:rPr lang="tr-TR" sz="4800" dirty="0"/>
            </a:br>
            <a:br>
              <a:rPr lang="tr-TR" sz="4800" dirty="0"/>
            </a:br>
            <a:r>
              <a:rPr lang="ar-AE" sz="4800" dirty="0"/>
              <a:t> عِلْمٍ اِنْ كُنْتُمْ صَادِقٖينَ﴿٤﴾</a:t>
            </a:r>
            <a:endParaRPr lang="tr-TR" sz="2800" dirty="0"/>
          </a:p>
        </p:txBody>
      </p:sp>
      <p:sp>
        <p:nvSpPr>
          <p:cNvPr id="3" name="Alt Başlık 2"/>
          <p:cNvSpPr>
            <a:spLocks noGrp="1"/>
          </p:cNvSpPr>
          <p:nvPr>
            <p:ph type="subTitle" idx="1"/>
          </p:nvPr>
        </p:nvSpPr>
        <p:spPr>
          <a:xfrm>
            <a:off x="0" y="4513006"/>
            <a:ext cx="12192000" cy="2344993"/>
          </a:xfrm>
        </p:spPr>
        <p:txBody>
          <a:bodyPr>
            <a:normAutofit/>
          </a:bodyPr>
          <a:lstStyle/>
          <a:p>
            <a:r>
              <a:rPr lang="tr-TR" sz="3200" i="1" dirty="0"/>
              <a:t>﴾4﴿</a:t>
            </a:r>
            <a:r>
              <a:rPr lang="tr-TR" sz="3200" b="1" i="1" dirty="0"/>
              <a:t>Onlara şöyle de: “Allah’ı bırakıp da kendilerinden medet umduğunuz tanrıları bir düşündünüz mü? Yerden hangi parçayı yarattılar bana gösterin? Yoksa göklerde onların ortaklığı mı var? Eğer iddianız gerçek ise bana, bundan önce inmiş bir kitap veya bir bilgi kalıntısı getirin.”</a:t>
            </a:r>
            <a:endParaRPr lang="tr-TR" sz="4800" b="1" i="1" dirty="0"/>
          </a:p>
        </p:txBody>
      </p:sp>
      <p:sp>
        <p:nvSpPr>
          <p:cNvPr id="4" name="Metin kutusu 3"/>
          <p:cNvSpPr txBox="1"/>
          <p:nvPr/>
        </p:nvSpPr>
        <p:spPr>
          <a:xfrm>
            <a:off x="9281652" y="0"/>
            <a:ext cx="2910348" cy="769441"/>
          </a:xfrm>
          <a:prstGeom prst="rect">
            <a:avLst/>
          </a:prstGeom>
          <a:noFill/>
        </p:spPr>
        <p:txBody>
          <a:bodyPr wrap="square" rtlCol="0">
            <a:spAutoFit/>
          </a:bodyPr>
          <a:lstStyle/>
          <a:p>
            <a:r>
              <a:rPr lang="tr-TR" sz="2200" b="1" dirty="0" err="1">
                <a:solidFill>
                  <a:srgbClr val="00B0F0"/>
                </a:solidFill>
              </a:rPr>
              <a:t>Ahkâf</a:t>
            </a:r>
            <a:r>
              <a:rPr lang="tr-TR" sz="2200" b="1" dirty="0">
                <a:solidFill>
                  <a:srgbClr val="00B0F0"/>
                </a:solidFill>
              </a:rPr>
              <a:t> Suresi 46 . sure</a:t>
            </a:r>
          </a:p>
          <a:p>
            <a:r>
              <a:rPr lang="tr-TR" sz="2200" b="1" dirty="0">
                <a:solidFill>
                  <a:srgbClr val="00B0F0"/>
                </a:solidFill>
              </a:rPr>
              <a:t>4 . Ayet </a:t>
            </a:r>
            <a:endParaRPr lang="tr-TR" sz="2200" dirty="0">
              <a:solidFill>
                <a:srgbClr val="00B0F0"/>
              </a:solidFill>
            </a:endParaRPr>
          </a:p>
        </p:txBody>
      </p:sp>
    </p:spTree>
    <p:extLst>
      <p:ext uri="{BB962C8B-B14F-4D97-AF65-F5344CB8AC3E}">
        <p14:creationId xmlns:p14="http://schemas.microsoft.com/office/powerpoint/2010/main" val="3453194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وَلَئِنْ سَاَلْتَهُمْ مَنْ خَلَقَهُمْ لَيَقُولُنَّ اللّٰهُ </a:t>
            </a:r>
            <a:r>
              <a:rPr lang="ar-AE" dirty="0" err="1"/>
              <a:t>فَاَنّٰى</a:t>
            </a:r>
            <a:r>
              <a:rPr lang="ar-AE" dirty="0"/>
              <a:t> يُؤْفَكُونَۙ﴿٨٧﴾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i="1" dirty="0"/>
              <a:t>﴾87﴿</a:t>
            </a:r>
            <a:r>
              <a:rPr lang="tr-TR" sz="3200" b="1" i="1" dirty="0"/>
              <a:t>“Onları kim yarattı?” diye sorsan kuşkusuz “Allah yarattı” diyecekler. Şu halde (Allah’ı bırakıp) nasıl onlara dönebiliyorlar!</a:t>
            </a:r>
          </a:p>
        </p:txBody>
      </p:sp>
      <p:sp>
        <p:nvSpPr>
          <p:cNvPr id="4" name="Metin kutusu 3"/>
          <p:cNvSpPr txBox="1"/>
          <p:nvPr/>
        </p:nvSpPr>
        <p:spPr>
          <a:xfrm>
            <a:off x="9153833" y="0"/>
            <a:ext cx="3038168"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Zuhruf</a:t>
            </a:r>
            <a:r>
              <a:rPr lang="tr-TR" dirty="0"/>
              <a:t> Suresi 43 . sure</a:t>
            </a:r>
          </a:p>
          <a:p>
            <a:r>
              <a:rPr lang="tr-TR" dirty="0"/>
              <a:t>87 . Ayet </a:t>
            </a:r>
          </a:p>
        </p:txBody>
      </p:sp>
    </p:spTree>
    <p:extLst>
      <p:ext uri="{BB962C8B-B14F-4D97-AF65-F5344CB8AC3E}">
        <p14:creationId xmlns:p14="http://schemas.microsoft.com/office/powerpoint/2010/main" val="889450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920220"/>
          </a:xfrm>
        </p:spPr>
        <p:txBody>
          <a:bodyPr>
            <a:noAutofit/>
          </a:bodyPr>
          <a:lstStyle/>
          <a:p>
            <a:pPr rtl="1"/>
            <a:r>
              <a:rPr lang="ar-AE" sz="4000" dirty="0"/>
              <a:t>وَلَئِنْ سَاَلْتَهُمْ مَنْ خَلَقَ السَّمٰوَاتِ وَالْاَرْضَ لَيَقُولُنَّ اللّٰهُؕ قُلْ </a:t>
            </a:r>
            <a:r>
              <a:rPr lang="ar-AE" sz="4000" dirty="0" err="1"/>
              <a:t>اَفَرَاَيْتُمْ</a:t>
            </a:r>
            <a:r>
              <a:rPr lang="ar-AE" sz="4000" dirty="0"/>
              <a:t> مَا تَدْعُونَ مِنْ</a:t>
            </a:r>
            <a:br>
              <a:rPr lang="tr-TR" sz="4000" dirty="0"/>
            </a:br>
            <a:br>
              <a:rPr lang="tr-TR" sz="4000" dirty="0"/>
            </a:br>
            <a:r>
              <a:rPr lang="ar-AE" sz="4000" dirty="0"/>
              <a:t> دُونِ اللّٰهِ اِنْ اَرَادَنِيَ اللّٰهُ بِضُرٍّ هَلْ هُنَّ كَاشِفَاتُ </a:t>
            </a:r>
            <a:r>
              <a:rPr lang="ar-AE" sz="4000" dirty="0" err="1"/>
              <a:t>ضُرِّهٖٓ</a:t>
            </a:r>
            <a:r>
              <a:rPr lang="ar-AE" sz="4000" dirty="0"/>
              <a:t> اَوْ </a:t>
            </a:r>
            <a:r>
              <a:rPr lang="ar-AE" sz="4000" dirty="0" err="1"/>
              <a:t>اَرَادَنٖي</a:t>
            </a:r>
            <a:r>
              <a:rPr lang="ar-AE" sz="4000" dirty="0"/>
              <a:t> بِرَحْمَةٍ هَلْ هُنَّ</a:t>
            </a:r>
            <a:br>
              <a:rPr lang="tr-TR" sz="4000" dirty="0"/>
            </a:br>
            <a:br>
              <a:rPr lang="tr-TR" sz="4000" dirty="0"/>
            </a:br>
            <a:r>
              <a:rPr lang="ar-AE" sz="4000" dirty="0"/>
              <a:t> مُمْسِكَاتُ رَحْمَتِهٖؕ قُلْ حَسْبِيَ اللّٰهُؕ عَلَيْهِ يَتَوَكَّلُ الْمُتَوَكِّلُونَ﴿٣٨﴾</a:t>
            </a:r>
            <a:endParaRPr lang="tr-TR" sz="1800" dirty="0"/>
          </a:p>
        </p:txBody>
      </p:sp>
      <p:sp>
        <p:nvSpPr>
          <p:cNvPr id="3" name="Alt Başlık 2"/>
          <p:cNvSpPr>
            <a:spLocks noGrp="1"/>
          </p:cNvSpPr>
          <p:nvPr>
            <p:ph type="subTitle" idx="1"/>
          </p:nvPr>
        </p:nvSpPr>
        <p:spPr>
          <a:xfrm>
            <a:off x="0" y="4109884"/>
            <a:ext cx="12192000" cy="2748116"/>
          </a:xfrm>
        </p:spPr>
        <p:txBody>
          <a:bodyPr>
            <a:normAutofit/>
          </a:bodyPr>
          <a:lstStyle/>
          <a:p>
            <a:r>
              <a:rPr lang="tr-TR" sz="2800" i="1" dirty="0"/>
              <a:t>﴾38﴿</a:t>
            </a:r>
            <a:r>
              <a:rPr lang="tr-TR" sz="2800" b="1" i="1" dirty="0"/>
              <a:t>Gerçek şu ki onlara, “Gökleri ve yeri kim yarattı?” diye soracak olsan, tereddüt etmeden “Allah” derler. De ki: “O halde söyler misiniz, Allah’ı bırakıp da taptığınız şu şeyler, Allah bana bir zarar vermek istese, O’nun vereceği zararı önleyebilirler mi? Yahut O bana bir rahmet dilese, onun rahmetini durdurabilirler mi?” De ki: “Allah bana yeter! Hakkıyla tevekkül edenler yalnız O’na güvenip dayanırlar.”</a:t>
            </a:r>
            <a:endParaRPr lang="tr-TR" sz="3600" b="1" i="1" dirty="0"/>
          </a:p>
        </p:txBody>
      </p:sp>
      <p:sp>
        <p:nvSpPr>
          <p:cNvPr id="4" name="Metin kutusu 3"/>
          <p:cNvSpPr txBox="1"/>
          <p:nvPr/>
        </p:nvSpPr>
        <p:spPr>
          <a:xfrm>
            <a:off x="9202994" y="0"/>
            <a:ext cx="2989006"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Zümer</a:t>
            </a:r>
            <a:r>
              <a:rPr lang="tr-TR" dirty="0"/>
              <a:t> Suresi 39 . sure</a:t>
            </a:r>
          </a:p>
          <a:p>
            <a:r>
              <a:rPr lang="tr-TR" dirty="0"/>
              <a:t>38 . Ayet </a:t>
            </a:r>
          </a:p>
        </p:txBody>
      </p:sp>
    </p:spTree>
    <p:extLst>
      <p:ext uri="{BB962C8B-B14F-4D97-AF65-F5344CB8AC3E}">
        <p14:creationId xmlns:p14="http://schemas.microsoft.com/office/powerpoint/2010/main" val="666595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529116"/>
            <a:ext cx="12192000" cy="1204331"/>
          </a:xfrm>
        </p:spPr>
        <p:txBody>
          <a:bodyPr>
            <a:noAutofit/>
          </a:bodyPr>
          <a:lstStyle/>
          <a:p>
            <a:pPr rtl="1"/>
            <a:r>
              <a:rPr lang="ar-AE" dirty="0"/>
              <a:t>اَتَدْعُونَ بَعْلاً وَتَذَرُونَ اَحْسَنَ الْخَالِقٖينَۙ</a:t>
            </a:r>
            <a:r>
              <a:rPr lang="ar-AE" b="1" dirty="0"/>
              <a:t>﴿١٢٥﴾</a:t>
            </a:r>
            <a:br>
              <a:rPr lang="tr-TR" b="1" dirty="0"/>
            </a:br>
            <a:br>
              <a:rPr lang="ar-AE" dirty="0"/>
            </a:br>
            <a:r>
              <a:rPr lang="ar-AE" dirty="0"/>
              <a:t>اَللّٰهَ رَبَّكُمْ وَرَبَّ اٰبَٓائِكُمُ الْاَوَّلٖينَ</a:t>
            </a:r>
            <a:r>
              <a:rPr lang="ar-AE" b="1" dirty="0"/>
              <a:t>﴿١٢٦﴾</a:t>
            </a:r>
            <a:endParaRPr lang="ar-AE"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﴾125-126﴿“En güzel yaratanı, sizin de geçmişteki atalarınızın da rabbi olan Allah’ı bırakıp </a:t>
            </a:r>
            <a:r>
              <a:rPr lang="tr-TR" sz="3200" b="1" i="1" dirty="0" err="1"/>
              <a:t>Baal’e</a:t>
            </a:r>
            <a:r>
              <a:rPr lang="tr-TR" sz="3200" b="1" i="1" dirty="0"/>
              <a:t> mi taparsınız?”</a:t>
            </a:r>
          </a:p>
        </p:txBody>
      </p:sp>
      <p:sp>
        <p:nvSpPr>
          <p:cNvPr id="4" name="Metin kutusu 3"/>
          <p:cNvSpPr txBox="1"/>
          <p:nvPr/>
        </p:nvSpPr>
        <p:spPr>
          <a:xfrm>
            <a:off x="9271819" y="0"/>
            <a:ext cx="2920181"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Sâffât</a:t>
            </a:r>
            <a:r>
              <a:rPr lang="tr-TR" dirty="0"/>
              <a:t> Suresi 37 . sure</a:t>
            </a:r>
          </a:p>
          <a:p>
            <a:r>
              <a:rPr lang="tr-TR" dirty="0"/>
              <a:t>125 - 126 . Ayet </a:t>
            </a:r>
          </a:p>
        </p:txBody>
      </p:sp>
    </p:spTree>
    <p:extLst>
      <p:ext uri="{BB962C8B-B14F-4D97-AF65-F5344CB8AC3E}">
        <p14:creationId xmlns:p14="http://schemas.microsoft.com/office/powerpoint/2010/main" val="1850291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79"/>
            <a:ext cx="12192000" cy="2510155"/>
          </a:xfrm>
        </p:spPr>
        <p:txBody>
          <a:bodyPr>
            <a:noAutofit/>
          </a:bodyPr>
          <a:lstStyle/>
          <a:p>
            <a:pPr rtl="1"/>
            <a:r>
              <a:rPr lang="ar-AE" sz="4800" dirty="0"/>
              <a:t>قُلْ </a:t>
            </a:r>
            <a:r>
              <a:rPr lang="ar-AE" sz="4800" dirty="0" err="1"/>
              <a:t>اَرَاَيْتُمْ</a:t>
            </a:r>
            <a:r>
              <a:rPr lang="ar-AE" sz="4800" dirty="0"/>
              <a:t> </a:t>
            </a:r>
            <a:r>
              <a:rPr lang="ar-AE" sz="4800" dirty="0" err="1"/>
              <a:t>شُرَكَٓاءَكُمُ</a:t>
            </a:r>
            <a:r>
              <a:rPr lang="ar-AE" sz="4800" dirty="0"/>
              <a:t> </a:t>
            </a:r>
            <a:r>
              <a:rPr lang="ar-AE" sz="4800" dirty="0" err="1"/>
              <a:t>الَّذٖينَ</a:t>
            </a:r>
            <a:r>
              <a:rPr lang="ar-AE" sz="4800" dirty="0"/>
              <a:t> تَدْعُونَ مِنْ دُونِ اللّٰهِؕ </a:t>
            </a:r>
            <a:r>
              <a:rPr lang="ar-AE" sz="4800" dirty="0" err="1"/>
              <a:t>اَرُونٖي</a:t>
            </a:r>
            <a:r>
              <a:rPr lang="ar-AE" sz="4800" dirty="0"/>
              <a:t> مَاذَا خَلَقُوا</a:t>
            </a:r>
            <a:br>
              <a:rPr lang="tr-TR" sz="4800" dirty="0"/>
            </a:br>
            <a:br>
              <a:rPr lang="tr-TR" sz="4800" dirty="0"/>
            </a:br>
            <a:r>
              <a:rPr lang="ar-AE" sz="4800" dirty="0"/>
              <a:t> مِنَ الْاَرْضِ اَمْ لَهُمْ شِرْكٌ فِي </a:t>
            </a:r>
            <a:r>
              <a:rPr lang="ar-AE" sz="4800" dirty="0" err="1"/>
              <a:t>السَّمٰوَاتِۚ</a:t>
            </a:r>
            <a:r>
              <a:rPr lang="ar-AE" sz="4800" dirty="0"/>
              <a:t> اَمْ اٰتَيْنَاهُمْ كِتَاباً فَهُمْ عَلٰى</a:t>
            </a:r>
            <a:br>
              <a:rPr lang="tr-TR" sz="4800" dirty="0"/>
            </a:br>
            <a:br>
              <a:rPr lang="tr-TR" sz="4800" dirty="0"/>
            </a:br>
            <a:r>
              <a:rPr lang="ar-AE" sz="4800" dirty="0"/>
              <a:t> بَيِّنَتٍ </a:t>
            </a:r>
            <a:r>
              <a:rPr lang="ar-AE" sz="4800" dirty="0" err="1"/>
              <a:t>مِنْهُۚ</a:t>
            </a:r>
            <a:r>
              <a:rPr lang="ar-AE" sz="4800" dirty="0"/>
              <a:t> بَلْ اِنْ يَعِدُ الظَّالِمُونَ بَعْضُهُمْ بَعْضاً اِلَّا غُرُوراً﴿٤٠﴾</a:t>
            </a:r>
            <a:endParaRPr lang="tr-TR" sz="2800" dirty="0"/>
          </a:p>
        </p:txBody>
      </p:sp>
      <p:sp>
        <p:nvSpPr>
          <p:cNvPr id="3" name="Alt Başlık 2"/>
          <p:cNvSpPr>
            <a:spLocks noGrp="1"/>
          </p:cNvSpPr>
          <p:nvPr>
            <p:ph type="subTitle" idx="1"/>
          </p:nvPr>
        </p:nvSpPr>
        <p:spPr>
          <a:xfrm>
            <a:off x="0" y="4434348"/>
            <a:ext cx="12192000" cy="2423652"/>
          </a:xfrm>
        </p:spPr>
        <p:txBody>
          <a:bodyPr>
            <a:normAutofit fontScale="92500" lnSpcReduction="10000"/>
          </a:bodyPr>
          <a:lstStyle/>
          <a:p>
            <a:r>
              <a:rPr lang="tr-TR" sz="3200" i="1" dirty="0"/>
              <a:t>﴾40﴿</a:t>
            </a:r>
            <a:r>
              <a:rPr lang="tr-TR" sz="3200" b="1" i="1" dirty="0"/>
              <a:t>De ki: “Allah’ı bırakıp da taptığınız ve O’na ortak koştuğunuz varlıklar üzerinde hiç düşündünüz mü? Gösterin bana, yeryüzündeki hangi nesneyi yaratmışlar! Yoksa onların göklerde mi ortaklığı var? Yahut biz onlara bir kitap vermişiz de onlar oradaki kesin bir delile mi dayanmaktalar? Hayır hayır! O zalimlerin birbirlerine </a:t>
            </a:r>
            <a:r>
              <a:rPr lang="tr-TR" sz="3200" b="1" i="1" dirty="0" err="1"/>
              <a:t>vaadleri</a:t>
            </a:r>
            <a:r>
              <a:rPr lang="tr-TR" sz="3200" b="1" i="1" dirty="0"/>
              <a:t> aldatmacadan başka bir şey değildir.</a:t>
            </a:r>
          </a:p>
        </p:txBody>
      </p:sp>
      <p:sp>
        <p:nvSpPr>
          <p:cNvPr id="4" name="Metin kutusu 3"/>
          <p:cNvSpPr txBox="1"/>
          <p:nvPr/>
        </p:nvSpPr>
        <p:spPr>
          <a:xfrm>
            <a:off x="9438967" y="0"/>
            <a:ext cx="2753033"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Fâtır</a:t>
            </a:r>
            <a:r>
              <a:rPr lang="tr-TR" dirty="0"/>
              <a:t> Suresi 35 . sure</a:t>
            </a:r>
          </a:p>
          <a:p>
            <a:r>
              <a:rPr lang="tr-TR" dirty="0"/>
              <a:t>40 . Ayet </a:t>
            </a:r>
          </a:p>
        </p:txBody>
      </p:sp>
    </p:spTree>
    <p:extLst>
      <p:ext uri="{BB962C8B-B14F-4D97-AF65-F5344CB8AC3E}">
        <p14:creationId xmlns:p14="http://schemas.microsoft.com/office/powerpoint/2010/main" val="121037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655762"/>
          </a:xfrm>
        </p:spPr>
        <p:txBody>
          <a:bodyPr>
            <a:noAutofit/>
          </a:bodyPr>
          <a:lstStyle/>
          <a:p>
            <a:pPr rtl="1"/>
            <a:r>
              <a:rPr lang="ar-AE" sz="4800" dirty="0"/>
              <a:t>اَللّٰهُ </a:t>
            </a:r>
            <a:r>
              <a:rPr lang="ar-AE" sz="4800" dirty="0" err="1"/>
              <a:t>الَّذٖي</a:t>
            </a:r>
            <a:r>
              <a:rPr lang="ar-AE" sz="4800" dirty="0"/>
              <a:t> خَلَقَكُمْ ثُمَّ رَزَقَكُمْ ثُمَّ </a:t>
            </a:r>
            <a:r>
              <a:rPr lang="ar-AE" sz="4800" dirty="0" err="1"/>
              <a:t>يُمٖيتُكُمْ</a:t>
            </a:r>
            <a:r>
              <a:rPr lang="ar-AE" sz="4800" dirty="0"/>
              <a:t> ثُمَّ </a:t>
            </a:r>
            <a:r>
              <a:rPr lang="ar-AE" sz="4800" dirty="0" err="1"/>
              <a:t>يُحْيٖيكُمْ</a:t>
            </a:r>
            <a:r>
              <a:rPr lang="ar-AE" sz="4800" dirty="0"/>
              <a:t>ؕ هَلْ مِنْ </a:t>
            </a:r>
            <a:r>
              <a:rPr lang="ar-AE" sz="4800" dirty="0" err="1"/>
              <a:t>شُرَكَٓائِكُمْ</a:t>
            </a:r>
            <a:br>
              <a:rPr lang="tr-TR" sz="4800" dirty="0"/>
            </a:br>
            <a:br>
              <a:rPr lang="tr-TR" sz="4800" dirty="0"/>
            </a:br>
            <a:r>
              <a:rPr lang="ar-AE" sz="4800" dirty="0"/>
              <a:t> مَنْ يَفْعَلُ مِنْ ذٰلِكُمْ مِنْ شَيْءٍؕ سُبْحَانَهُ وَتَعَالٰى عَمَّا يُشْرِكُونَࣖ﴿٤٠﴾</a:t>
            </a:r>
            <a:endParaRPr lang="tr-TR" sz="2800" dirty="0"/>
          </a:p>
        </p:txBody>
      </p:sp>
      <p:sp>
        <p:nvSpPr>
          <p:cNvPr id="3" name="Alt Başlık 2"/>
          <p:cNvSpPr>
            <a:spLocks noGrp="1"/>
          </p:cNvSpPr>
          <p:nvPr>
            <p:ph type="subTitle" idx="1"/>
          </p:nvPr>
        </p:nvSpPr>
        <p:spPr>
          <a:xfrm>
            <a:off x="0" y="4100051"/>
            <a:ext cx="12192000" cy="2644877"/>
          </a:xfrm>
        </p:spPr>
        <p:txBody>
          <a:bodyPr>
            <a:normAutofit/>
          </a:bodyPr>
          <a:lstStyle/>
          <a:p>
            <a:r>
              <a:rPr lang="tr-TR" sz="3200" i="1" dirty="0"/>
              <a:t>﴾40﴿</a:t>
            </a:r>
            <a:r>
              <a:rPr lang="tr-TR" sz="3200" b="1" i="1" dirty="0"/>
              <a:t>Sizi yaratan, sonra size rızık veren, sonra hayatınızı sona erdirecek ve nihayet size tekrar can verecek olan, Allah’tır. Peki sizin o ortak koştuklarınız arasında bunlardan herhangi birini yapabilecek olan var mı? Allah onların ortak koştuklarından tamamen münezzehtir, yüceler yücesidir.</a:t>
            </a:r>
            <a:endParaRPr lang="tr-TR" sz="2800" dirty="0"/>
          </a:p>
        </p:txBody>
      </p:sp>
      <p:sp>
        <p:nvSpPr>
          <p:cNvPr id="4" name="Metin kutusu 3"/>
          <p:cNvSpPr txBox="1"/>
          <p:nvPr/>
        </p:nvSpPr>
        <p:spPr>
          <a:xfrm>
            <a:off x="9429135" y="0"/>
            <a:ext cx="2762865"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a:t>Rum Suresi 30 . sure</a:t>
            </a:r>
          </a:p>
          <a:p>
            <a:r>
              <a:rPr lang="tr-TR" dirty="0"/>
              <a:t>40 . Ayet </a:t>
            </a:r>
          </a:p>
        </p:txBody>
      </p:sp>
    </p:spTree>
    <p:extLst>
      <p:ext uri="{BB962C8B-B14F-4D97-AF65-F5344CB8AC3E}">
        <p14:creationId xmlns:p14="http://schemas.microsoft.com/office/powerpoint/2010/main" val="2664327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930052"/>
          </a:xfrm>
        </p:spPr>
        <p:txBody>
          <a:bodyPr>
            <a:noAutofit/>
          </a:bodyPr>
          <a:lstStyle/>
          <a:p>
            <a:pPr rtl="1"/>
            <a:r>
              <a:rPr lang="ar-AE" sz="5400" dirty="0"/>
              <a:t>وَلَئِنْ سَاَلْتَهُمْ مَنْ خَلَقَ السَّمٰوَاتِ وَالْاَرْضَ وَسَخَّرَ الشَّمْسَ</a:t>
            </a:r>
            <a:br>
              <a:rPr lang="tr-TR" sz="5400" dirty="0"/>
            </a:br>
            <a:br>
              <a:rPr lang="tr-TR" sz="5400" dirty="0"/>
            </a:br>
            <a:r>
              <a:rPr lang="ar-AE" sz="5400" dirty="0"/>
              <a:t> وَالْقَمَرَ لَيَقُولُنَّ </a:t>
            </a:r>
            <a:r>
              <a:rPr lang="ar-AE" sz="5400" dirty="0" err="1"/>
              <a:t>اللّٰهُۚ</a:t>
            </a:r>
            <a:r>
              <a:rPr lang="ar-AE" sz="5400" dirty="0"/>
              <a:t> </a:t>
            </a:r>
            <a:r>
              <a:rPr lang="ar-AE" sz="5400" dirty="0" err="1"/>
              <a:t>فَاَنّٰى</a:t>
            </a:r>
            <a:r>
              <a:rPr lang="ar-AE" sz="5400" dirty="0"/>
              <a:t> يُؤْفَكُونَ﴿٦١﴾</a:t>
            </a:r>
            <a:endParaRPr lang="tr-TR" sz="600" dirty="0"/>
          </a:p>
        </p:txBody>
      </p:sp>
      <p:sp>
        <p:nvSpPr>
          <p:cNvPr id="3" name="Alt Başlık 2"/>
          <p:cNvSpPr>
            <a:spLocks noGrp="1"/>
          </p:cNvSpPr>
          <p:nvPr>
            <p:ph type="subTitle" idx="1"/>
          </p:nvPr>
        </p:nvSpPr>
        <p:spPr>
          <a:xfrm>
            <a:off x="0" y="4487886"/>
            <a:ext cx="12192000" cy="2217713"/>
          </a:xfrm>
        </p:spPr>
        <p:txBody>
          <a:bodyPr>
            <a:normAutofit/>
          </a:bodyPr>
          <a:lstStyle/>
          <a:p>
            <a:r>
              <a:rPr lang="tr-TR" sz="3200" i="1" dirty="0"/>
              <a:t>﴾61﴿</a:t>
            </a:r>
            <a:r>
              <a:rPr lang="tr-TR" sz="3200" b="1" i="1" dirty="0"/>
              <a:t>Şayet o inkârcılara, “Gökleri ve yeri yaratan, güneşi ve ayı yasalarına boyun eğdiren kimdir?” diye soracak olsan, hiç tereddütsüz “Allah’tır” derler. O halde haktan nasıl yüz çevirirler?</a:t>
            </a:r>
            <a:endParaRPr lang="tr-TR" sz="3600" dirty="0"/>
          </a:p>
        </p:txBody>
      </p:sp>
      <p:sp>
        <p:nvSpPr>
          <p:cNvPr id="4" name="Metin kutusu 3"/>
          <p:cNvSpPr txBox="1"/>
          <p:nvPr/>
        </p:nvSpPr>
        <p:spPr>
          <a:xfrm>
            <a:off x="8947355" y="0"/>
            <a:ext cx="3244645"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Ankebût</a:t>
            </a:r>
            <a:r>
              <a:rPr lang="tr-TR" dirty="0"/>
              <a:t> Suresi 29 . sure</a:t>
            </a:r>
          </a:p>
          <a:p>
            <a:r>
              <a:rPr lang="tr-TR" dirty="0"/>
              <a:t>61 . Ayet </a:t>
            </a:r>
          </a:p>
        </p:txBody>
      </p:sp>
    </p:spTree>
    <p:extLst>
      <p:ext uri="{BB962C8B-B14F-4D97-AF65-F5344CB8AC3E}">
        <p14:creationId xmlns:p14="http://schemas.microsoft.com/office/powerpoint/2010/main" val="3868329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949717"/>
          </a:xfrm>
        </p:spPr>
        <p:txBody>
          <a:bodyPr>
            <a:noAutofit/>
          </a:bodyPr>
          <a:lstStyle/>
          <a:p>
            <a:pPr rtl="1"/>
            <a:r>
              <a:rPr lang="ar-AE" sz="4800" dirty="0"/>
              <a:t>وَرَبُّكَ يَخْلُقُ مَا يَشَٓاءُ وَيَخْتَارُؕ مَا كَانَ لَهُمُ الْخِيَرَةُؕ سُبْحَانَ اللّٰهِ</a:t>
            </a:r>
            <a:br>
              <a:rPr lang="tr-TR" sz="4800" dirty="0"/>
            </a:br>
            <a:br>
              <a:rPr lang="tr-TR" sz="4800" dirty="0"/>
            </a:br>
            <a:r>
              <a:rPr lang="ar-AE" sz="4800" dirty="0"/>
              <a:t> وَتَعَالٰى عَمَّا يُشْرِكُونَ</a:t>
            </a:r>
            <a:r>
              <a:rPr lang="ar-AE" sz="4800" b="1" dirty="0"/>
              <a:t>﴿٦٨﴾</a:t>
            </a:r>
            <a:endParaRPr lang="tr-TR" sz="48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b="1" i="1" dirty="0"/>
              <a:t>﴾68﴿Rabbin, dilediğini yaratır ve tercih eder. (O’nun seçme ve yaratmasında) onların tercih hakkı yoktur. Allah, onların ortak koştuklarından münezzehtir ve </a:t>
            </a:r>
            <a:r>
              <a:rPr lang="tr-TR" sz="3600" b="1" i="1" dirty="0" err="1"/>
              <a:t>şânı</a:t>
            </a:r>
            <a:r>
              <a:rPr lang="tr-TR" sz="3600" b="1" i="1" dirty="0"/>
              <a:t> yücedir.</a:t>
            </a:r>
            <a:endParaRPr lang="tr-TR" sz="3200" dirty="0"/>
          </a:p>
        </p:txBody>
      </p:sp>
      <p:sp>
        <p:nvSpPr>
          <p:cNvPr id="4" name="Metin kutusu 3"/>
          <p:cNvSpPr txBox="1"/>
          <p:nvPr/>
        </p:nvSpPr>
        <p:spPr>
          <a:xfrm>
            <a:off x="9252155" y="0"/>
            <a:ext cx="2939845"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Kasas</a:t>
            </a:r>
            <a:r>
              <a:rPr lang="tr-TR" dirty="0"/>
              <a:t> Suresi 28 . sure</a:t>
            </a:r>
          </a:p>
          <a:p>
            <a:r>
              <a:rPr lang="tr-TR" dirty="0"/>
              <a:t>68 . Ayet </a:t>
            </a:r>
          </a:p>
        </p:txBody>
      </p:sp>
    </p:spTree>
    <p:extLst>
      <p:ext uri="{BB962C8B-B14F-4D97-AF65-F5344CB8AC3E}">
        <p14:creationId xmlns:p14="http://schemas.microsoft.com/office/powerpoint/2010/main" val="3061168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79"/>
            <a:ext cx="12192000" cy="1655762"/>
          </a:xfrm>
        </p:spPr>
        <p:txBody>
          <a:bodyPr>
            <a:noAutofit/>
          </a:bodyPr>
          <a:lstStyle/>
          <a:p>
            <a:pPr rtl="1"/>
            <a:r>
              <a:rPr lang="ar-AE" sz="4800" dirty="0"/>
              <a:t>اَمَّنْ يَبْدَؤُا الْخَلْقَ ثُمَّ </a:t>
            </a:r>
            <a:r>
              <a:rPr lang="ar-AE" sz="4800" dirty="0" err="1"/>
              <a:t>يُعٖيدُهُ</a:t>
            </a:r>
            <a:r>
              <a:rPr lang="ar-AE" sz="4800" dirty="0"/>
              <a:t> وَمَنْ يَرْزُقُكُمْ مِنَ </a:t>
            </a:r>
            <a:r>
              <a:rPr lang="ar-AE" sz="4800" dirty="0" err="1"/>
              <a:t>السَّمَٓاءِ</a:t>
            </a:r>
            <a:r>
              <a:rPr lang="ar-AE" sz="4800" dirty="0"/>
              <a:t> وَالْاَرْضِؕ </a:t>
            </a:r>
            <a:r>
              <a:rPr lang="ar-AE" sz="4800" dirty="0" err="1"/>
              <a:t>ءَاِلٰهٌ</a:t>
            </a:r>
            <a:br>
              <a:rPr lang="tr-TR" sz="4800" dirty="0"/>
            </a:br>
            <a:br>
              <a:rPr lang="tr-TR" sz="4800" dirty="0"/>
            </a:br>
            <a:r>
              <a:rPr lang="ar-AE" sz="4800" dirty="0"/>
              <a:t> مَعَ اللّٰهِؕ قُلْ هَاتُوا بُرْهَانَكُمْ اِنْ كُنْتُمْ صَادِقٖينَ﴿٦٤﴾</a:t>
            </a:r>
            <a:endParaRPr lang="ar-AE" sz="3600" b="0" i="0" dirty="0">
              <a:solidFill>
                <a:srgbClr val="725945"/>
              </a:solidFill>
              <a:effectLst/>
              <a:latin typeface="Elif1"/>
            </a:endParaRPr>
          </a:p>
        </p:txBody>
      </p:sp>
      <p:sp>
        <p:nvSpPr>
          <p:cNvPr id="3" name="Alt Başlık 2"/>
          <p:cNvSpPr>
            <a:spLocks noGrp="1"/>
          </p:cNvSpPr>
          <p:nvPr>
            <p:ph type="subTitle" idx="1"/>
          </p:nvPr>
        </p:nvSpPr>
        <p:spPr>
          <a:xfrm>
            <a:off x="0" y="4257368"/>
            <a:ext cx="12192000" cy="2487561"/>
          </a:xfrm>
        </p:spPr>
        <p:txBody>
          <a:bodyPr>
            <a:normAutofit/>
          </a:bodyPr>
          <a:lstStyle/>
          <a:p>
            <a:r>
              <a:rPr lang="tr-TR" sz="3600" i="1" dirty="0"/>
              <a:t>﴾64﴿</a:t>
            </a:r>
            <a:r>
              <a:rPr lang="tr-TR" sz="3600" b="1" i="1" dirty="0"/>
              <a:t>Peki ilk baştan yaratan, sonra yaratmayı (durmaksızın) tekrar eden kim? Size hem gökten hem yerden rızık veren kim? Allah’tan başka bir tanrı mı? De ki: “Eğer doğru söylüyorsanız kesin delilinizi getirin bakalım!”</a:t>
            </a:r>
            <a:endParaRPr lang="tr-TR" sz="3200" dirty="0"/>
          </a:p>
        </p:txBody>
      </p:sp>
      <p:sp>
        <p:nvSpPr>
          <p:cNvPr id="4" name="Metin kutusu 3"/>
          <p:cNvSpPr txBox="1"/>
          <p:nvPr/>
        </p:nvSpPr>
        <p:spPr>
          <a:xfrm>
            <a:off x="9330813" y="0"/>
            <a:ext cx="2861187"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Neml</a:t>
            </a:r>
            <a:r>
              <a:rPr lang="tr-TR" dirty="0"/>
              <a:t> Suresi 27 . sure</a:t>
            </a:r>
          </a:p>
          <a:p>
            <a:r>
              <a:rPr lang="tr-TR" dirty="0"/>
              <a:t>64 . Ayet </a:t>
            </a:r>
          </a:p>
        </p:txBody>
      </p:sp>
    </p:spTree>
    <p:extLst>
      <p:ext uri="{BB962C8B-B14F-4D97-AF65-F5344CB8AC3E}">
        <p14:creationId xmlns:p14="http://schemas.microsoft.com/office/powerpoint/2010/main" val="4198898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2397511"/>
          </a:xfrm>
        </p:spPr>
        <p:txBody>
          <a:bodyPr>
            <a:noAutofit/>
          </a:bodyPr>
          <a:lstStyle/>
          <a:p>
            <a:pPr rtl="1"/>
            <a:r>
              <a:rPr lang="ar-AE" sz="4800" dirty="0" err="1"/>
              <a:t>يَٓا</a:t>
            </a:r>
            <a:r>
              <a:rPr lang="ar-AE" sz="4800" dirty="0"/>
              <a:t> اَيُّهَا النَّاسُ ضُرِبَ مَثَلٌ فَاسْتَمِعُوا لَهُؕ اِنَّ </a:t>
            </a:r>
            <a:r>
              <a:rPr lang="ar-AE" sz="4800" dirty="0" err="1"/>
              <a:t>الَّذٖينَ</a:t>
            </a:r>
            <a:r>
              <a:rPr lang="ar-AE" sz="4800" dirty="0"/>
              <a:t> تَدْعُونَ مِنْ دُونِ</a:t>
            </a:r>
            <a:br>
              <a:rPr lang="tr-TR" sz="4800" dirty="0"/>
            </a:br>
            <a:br>
              <a:rPr lang="tr-TR" sz="4800" dirty="0"/>
            </a:br>
            <a:r>
              <a:rPr lang="ar-AE" sz="4800" dirty="0"/>
              <a:t> اللّٰهِ لَنْ يَخْلُقُوا ذُبَاباً وَلَوِ اجْتَمَعُوا لَهُؕ وَاِنْ يَسْلُبْهُمُ الذُّبَابُ </a:t>
            </a:r>
            <a:r>
              <a:rPr lang="ar-AE" sz="4800" dirty="0" err="1"/>
              <a:t>شَيْـٔاً</a:t>
            </a:r>
            <a:r>
              <a:rPr lang="ar-AE" sz="4800" dirty="0"/>
              <a:t> لَا</a:t>
            </a:r>
            <a:br>
              <a:rPr lang="tr-TR" sz="4800" dirty="0"/>
            </a:br>
            <a:br>
              <a:rPr lang="tr-TR" sz="4800" dirty="0"/>
            </a:br>
            <a:r>
              <a:rPr lang="ar-AE" sz="4800" dirty="0"/>
              <a:t> </a:t>
            </a:r>
            <a:r>
              <a:rPr lang="ar-AE" sz="4800" dirty="0" err="1"/>
              <a:t>يَسْتَنْقِذُوهُ</a:t>
            </a:r>
            <a:r>
              <a:rPr lang="ar-AE" sz="4800" dirty="0"/>
              <a:t> مِنْهُؕ ضَعُفَ الطَّالِبُ وَالْمَطْلُوبُ﴿٧٣﴾</a:t>
            </a:r>
            <a:endParaRPr lang="tr-TR" sz="1050" dirty="0"/>
          </a:p>
        </p:txBody>
      </p:sp>
      <p:sp>
        <p:nvSpPr>
          <p:cNvPr id="3" name="Alt Başlık 2"/>
          <p:cNvSpPr>
            <a:spLocks noGrp="1"/>
          </p:cNvSpPr>
          <p:nvPr>
            <p:ph type="subTitle" idx="1"/>
          </p:nvPr>
        </p:nvSpPr>
        <p:spPr>
          <a:xfrm>
            <a:off x="0" y="4460488"/>
            <a:ext cx="12192000" cy="2397511"/>
          </a:xfrm>
        </p:spPr>
        <p:txBody>
          <a:bodyPr>
            <a:normAutofit/>
          </a:bodyPr>
          <a:lstStyle/>
          <a:p>
            <a:r>
              <a:rPr lang="tr-TR" sz="3200" i="1" dirty="0"/>
              <a:t>﴾73﴿</a:t>
            </a:r>
            <a:r>
              <a:rPr lang="tr-TR" sz="3200" b="1" i="1" dirty="0"/>
              <a:t>Ey insanlar! Size bir misal verilmekte; dinleyin onu: Allah’tan başka kendilerine yalvarıp yakardıklarınız var ya, hepsi bunun için bir araya gelseler bile bir sinek yaratamazlar! Hatta sinek onlardan bir şey kapsa, onu dahi ondan kurtaramazlar. İsteyen de âciz, kendinden istenen de!</a:t>
            </a:r>
            <a:endParaRPr lang="tr-TR" sz="4000" dirty="0"/>
          </a:p>
        </p:txBody>
      </p:sp>
      <p:sp>
        <p:nvSpPr>
          <p:cNvPr id="4" name="Metin kutusu 3"/>
          <p:cNvSpPr txBox="1"/>
          <p:nvPr/>
        </p:nvSpPr>
        <p:spPr>
          <a:xfrm>
            <a:off x="9488129" y="0"/>
            <a:ext cx="2703872" cy="769441"/>
          </a:xfrm>
          <a:prstGeom prst="rect">
            <a:avLst/>
          </a:prstGeom>
          <a:noFill/>
        </p:spPr>
        <p:txBody>
          <a:bodyPr wrap="square" rtlCol="0">
            <a:spAutoFit/>
          </a:bodyPr>
          <a:lstStyle/>
          <a:p>
            <a:r>
              <a:rPr lang="tr-TR" sz="2200" b="1" dirty="0">
                <a:solidFill>
                  <a:srgbClr val="00B0F0"/>
                </a:solidFill>
              </a:rPr>
              <a:t>Hac Suresi 22 . sure</a:t>
            </a:r>
          </a:p>
          <a:p>
            <a:r>
              <a:rPr lang="tr-TR" sz="2200" b="1" dirty="0">
                <a:solidFill>
                  <a:srgbClr val="00B0F0"/>
                </a:solidFill>
              </a:rPr>
              <a:t>73 . Ayet </a:t>
            </a:r>
            <a:endParaRPr lang="tr-TR" sz="2200" dirty="0">
              <a:solidFill>
                <a:srgbClr val="00B0F0"/>
              </a:solidFill>
            </a:endParaRPr>
          </a:p>
        </p:txBody>
      </p:sp>
    </p:spTree>
    <p:extLst>
      <p:ext uri="{BB962C8B-B14F-4D97-AF65-F5344CB8AC3E}">
        <p14:creationId xmlns:p14="http://schemas.microsoft.com/office/powerpoint/2010/main" val="1821792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517097"/>
          </a:xfrm>
        </p:spPr>
        <p:txBody>
          <a:bodyPr>
            <a:noAutofit/>
          </a:bodyPr>
          <a:lstStyle/>
          <a:p>
            <a:pPr rtl="1"/>
            <a:r>
              <a:rPr lang="ar-AE" sz="4800" dirty="0"/>
              <a:t>مَا اتَّخَذَ اللّٰهُ مِنْ وَلَدٍ وَمَا كَانَ مَعَهُ مِنْ اِلٰهٍ اِذاً لَذَهَبَ كُلُّ اِلٰهٍ بِمَا</a:t>
            </a:r>
            <a:br>
              <a:rPr lang="tr-TR" sz="4800" dirty="0"/>
            </a:br>
            <a:br>
              <a:rPr lang="tr-TR" sz="4800" dirty="0"/>
            </a:br>
            <a:r>
              <a:rPr lang="ar-AE" sz="4800" dirty="0"/>
              <a:t> خَلَقَ وَلَعَلَا بَعْضُهُمْ عَلٰى بَعْضٍؕ سُبْحَانَ اللّٰهِ عَمَّا يَصِفُونَۙ﴿٩١﴾</a:t>
            </a:r>
            <a:endParaRPr lang="tr-TR" sz="4000" dirty="0"/>
          </a:p>
        </p:txBody>
      </p:sp>
      <p:sp>
        <p:nvSpPr>
          <p:cNvPr id="3" name="Alt Başlık 2"/>
          <p:cNvSpPr>
            <a:spLocks noGrp="1"/>
          </p:cNvSpPr>
          <p:nvPr>
            <p:ph type="subTitle" idx="1"/>
          </p:nvPr>
        </p:nvSpPr>
        <p:spPr>
          <a:xfrm>
            <a:off x="0" y="3854245"/>
            <a:ext cx="12192000" cy="2561114"/>
          </a:xfrm>
        </p:spPr>
        <p:txBody>
          <a:bodyPr>
            <a:normAutofit/>
          </a:bodyPr>
          <a:lstStyle/>
          <a:p>
            <a:r>
              <a:rPr lang="tr-TR" sz="3200" i="1" dirty="0"/>
              <a:t>﴾91﴿</a:t>
            </a:r>
            <a:r>
              <a:rPr lang="tr-TR" sz="3200" b="1" i="1" dirty="0"/>
              <a:t>Allah asla çocuk edinmemiştir. </a:t>
            </a:r>
            <a:r>
              <a:rPr lang="tr-TR" sz="3200" b="1" i="1" dirty="0" err="1"/>
              <a:t>O’nunla</a:t>
            </a:r>
            <a:r>
              <a:rPr lang="tr-TR" sz="3200" b="1" i="1" dirty="0"/>
              <a:t> beraber başka bir tanrı da yoktur; aksi taktirde her tanrı kendi yarattıklarını alıp bir tarafa çekilir ve mutlaka o tanrılardan biri diğerine baskın gelmeye çalışırdı. Doğrusu Allah o müşriklerin yakıştırdıkları şeylerden münezzehtir.</a:t>
            </a:r>
            <a:endParaRPr lang="tr-TR" sz="2800" dirty="0"/>
          </a:p>
        </p:txBody>
      </p:sp>
      <p:sp>
        <p:nvSpPr>
          <p:cNvPr id="4" name="Metin kutusu 3"/>
          <p:cNvSpPr txBox="1"/>
          <p:nvPr/>
        </p:nvSpPr>
        <p:spPr>
          <a:xfrm>
            <a:off x="8721213" y="0"/>
            <a:ext cx="3470787"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Mü'minûn</a:t>
            </a:r>
            <a:r>
              <a:rPr lang="tr-TR" dirty="0"/>
              <a:t> Suresi 23 . sure</a:t>
            </a:r>
          </a:p>
          <a:p>
            <a:r>
              <a:rPr lang="tr-TR" dirty="0"/>
              <a:t>91 . Ayet </a:t>
            </a:r>
          </a:p>
        </p:txBody>
      </p:sp>
    </p:spTree>
    <p:extLst>
      <p:ext uri="{BB962C8B-B14F-4D97-AF65-F5344CB8AC3E}">
        <p14:creationId xmlns:p14="http://schemas.microsoft.com/office/powerpoint/2010/main" val="545316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5"/>
            <a:ext cx="12192000" cy="1204331"/>
          </a:xfrm>
        </p:spPr>
        <p:txBody>
          <a:bodyPr>
            <a:noAutofit/>
          </a:bodyPr>
          <a:lstStyle/>
          <a:p>
            <a:r>
              <a:rPr lang="ar-AE" sz="5400" dirty="0"/>
              <a:t>خَلَقَ السَّمٰوَاتِ وَالْاَرْضَ </a:t>
            </a:r>
            <a:r>
              <a:rPr lang="ar-AE" sz="5400" dirty="0" err="1"/>
              <a:t>بِالْحَقِّؕ</a:t>
            </a:r>
            <a:r>
              <a:rPr lang="ar-AE" sz="5400" dirty="0"/>
              <a:t> تَعَالٰى عَمَّا يُشْرِكُونَ﴿٣﴾</a:t>
            </a:r>
            <a:endParaRPr lang="tr-TR" sz="3200" dirty="0"/>
          </a:p>
        </p:txBody>
      </p:sp>
      <p:sp>
        <p:nvSpPr>
          <p:cNvPr id="3" name="Alt Başlık 2"/>
          <p:cNvSpPr>
            <a:spLocks noGrp="1"/>
          </p:cNvSpPr>
          <p:nvPr>
            <p:ph type="subTitle" idx="1"/>
          </p:nvPr>
        </p:nvSpPr>
        <p:spPr>
          <a:xfrm>
            <a:off x="0" y="4625782"/>
            <a:ext cx="12192000" cy="1655762"/>
          </a:xfrm>
        </p:spPr>
        <p:txBody>
          <a:bodyPr>
            <a:normAutofit/>
          </a:bodyPr>
          <a:lstStyle/>
          <a:p>
            <a:r>
              <a:rPr lang="tr-TR" sz="3600" i="1" dirty="0"/>
              <a:t>﴾3﴿</a:t>
            </a:r>
            <a:r>
              <a:rPr lang="tr-TR" sz="3600" b="1" i="1" dirty="0"/>
              <a:t>Allah, gökleri ve yeri hikmetle yarattı. O, putperestlerin ortak koştukları her şeyden münezzehtir.</a:t>
            </a:r>
            <a:endParaRPr lang="tr-TR" sz="3600" dirty="0"/>
          </a:p>
        </p:txBody>
      </p:sp>
      <p:sp>
        <p:nvSpPr>
          <p:cNvPr id="4" name="Metin kutusu 3"/>
          <p:cNvSpPr txBox="1"/>
          <p:nvPr/>
        </p:nvSpPr>
        <p:spPr>
          <a:xfrm>
            <a:off x="9409471" y="14497"/>
            <a:ext cx="2782529"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Nahl</a:t>
            </a:r>
            <a:r>
              <a:rPr lang="tr-TR" dirty="0"/>
              <a:t> Suresi 16 . sure</a:t>
            </a:r>
          </a:p>
          <a:p>
            <a:r>
              <a:rPr lang="tr-TR" dirty="0"/>
              <a:t>3 . Ayet </a:t>
            </a:r>
          </a:p>
        </p:txBody>
      </p:sp>
    </p:spTree>
    <p:extLst>
      <p:ext uri="{BB962C8B-B14F-4D97-AF65-F5344CB8AC3E}">
        <p14:creationId xmlns:p14="http://schemas.microsoft.com/office/powerpoint/2010/main" val="2130548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BEA34-548B-DF0E-0413-DC421F9C86B2}"/>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0D11F1F1-6C3F-4703-316A-FFE56484EDB7}"/>
              </a:ext>
            </a:extLst>
          </p:cNvPr>
          <p:cNvSpPr>
            <a:spLocks noGrp="1"/>
          </p:cNvSpPr>
          <p:nvPr>
            <p:ph type="ctrTitle"/>
          </p:nvPr>
        </p:nvSpPr>
        <p:spPr>
          <a:xfrm>
            <a:off x="0" y="1605775"/>
            <a:ext cx="12192000" cy="2110819"/>
          </a:xfrm>
        </p:spPr>
        <p:txBody>
          <a:bodyPr>
            <a:noAutofit/>
          </a:bodyPr>
          <a:lstStyle/>
          <a:p>
            <a:r>
              <a:rPr lang="ar-AE" sz="5400" dirty="0"/>
              <a:t>وَمَا ذَرَاَ لَكُمْ فِي الْاَرْضِ مُخْتَلِفاً اَلْوَانُهُؕ اِنَّ </a:t>
            </a:r>
            <a:r>
              <a:rPr lang="ar-AE" sz="5400" dirty="0" err="1"/>
              <a:t>فٖي</a:t>
            </a:r>
            <a:r>
              <a:rPr lang="ar-AE" sz="5400" dirty="0"/>
              <a:t> ذٰلِكَ </a:t>
            </a:r>
            <a:r>
              <a:rPr lang="ar-AE" sz="5400" dirty="0" err="1"/>
              <a:t>لَاٰيَةً</a:t>
            </a:r>
            <a:br>
              <a:rPr lang="tr-TR" sz="5400" dirty="0"/>
            </a:br>
            <a:br>
              <a:rPr lang="tr-TR" sz="5400" dirty="0"/>
            </a:br>
            <a:r>
              <a:rPr lang="ar-AE" sz="5400" dirty="0"/>
              <a:t> لِقَوْمٍ يَذَّكَّرُونَ﴿١٣﴾</a:t>
            </a:r>
            <a:endParaRPr lang="tr-TR" sz="3200" dirty="0"/>
          </a:p>
        </p:txBody>
      </p:sp>
      <p:sp>
        <p:nvSpPr>
          <p:cNvPr id="3" name="Alt Başlık 2">
            <a:extLst>
              <a:ext uri="{FF2B5EF4-FFF2-40B4-BE49-F238E27FC236}">
                <a16:creationId xmlns:a16="http://schemas.microsoft.com/office/drawing/2014/main" id="{2E32C126-5A58-C9E3-D299-1DEEF9FD8A41}"/>
              </a:ext>
            </a:extLst>
          </p:cNvPr>
          <p:cNvSpPr>
            <a:spLocks noGrp="1"/>
          </p:cNvSpPr>
          <p:nvPr>
            <p:ph type="subTitle" idx="1"/>
          </p:nvPr>
        </p:nvSpPr>
        <p:spPr>
          <a:xfrm>
            <a:off x="0" y="4625782"/>
            <a:ext cx="12192000" cy="1655762"/>
          </a:xfrm>
        </p:spPr>
        <p:txBody>
          <a:bodyPr>
            <a:normAutofit/>
          </a:bodyPr>
          <a:lstStyle/>
          <a:p>
            <a:r>
              <a:rPr lang="tr-TR" sz="3200" i="1" dirty="0"/>
              <a:t>﴾13﴿</a:t>
            </a:r>
            <a:r>
              <a:rPr lang="tr-TR" sz="3200" b="1" i="1" dirty="0"/>
              <a:t>Sizin için yerden türlü renklerde bitirdiği şeyler de böyle; bunda da düşünüp taşınan bir topluluk için büyük ibret vardır.</a:t>
            </a:r>
            <a:endParaRPr lang="tr-TR" sz="3200" dirty="0"/>
          </a:p>
        </p:txBody>
      </p:sp>
      <p:sp>
        <p:nvSpPr>
          <p:cNvPr id="4" name="Metin kutusu 3">
            <a:extLst>
              <a:ext uri="{FF2B5EF4-FFF2-40B4-BE49-F238E27FC236}">
                <a16:creationId xmlns:a16="http://schemas.microsoft.com/office/drawing/2014/main" id="{D5AA5963-E2EB-B989-F9ED-2D5F8CC244FE}"/>
              </a:ext>
            </a:extLst>
          </p:cNvPr>
          <p:cNvSpPr txBox="1"/>
          <p:nvPr/>
        </p:nvSpPr>
        <p:spPr>
          <a:xfrm>
            <a:off x="9419303" y="14497"/>
            <a:ext cx="2772697"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Nahl</a:t>
            </a:r>
            <a:r>
              <a:rPr lang="tr-TR" dirty="0"/>
              <a:t> Suresi 16 . sure</a:t>
            </a:r>
          </a:p>
          <a:p>
            <a:r>
              <a:rPr lang="tr-TR" dirty="0"/>
              <a:t>13 . Ayet </a:t>
            </a:r>
          </a:p>
        </p:txBody>
      </p:sp>
    </p:spTree>
    <p:extLst>
      <p:ext uri="{BB962C8B-B14F-4D97-AF65-F5344CB8AC3E}">
        <p14:creationId xmlns:p14="http://schemas.microsoft.com/office/powerpoint/2010/main" val="4259184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520882"/>
          </a:xfrm>
        </p:spPr>
        <p:txBody>
          <a:bodyPr>
            <a:noAutofit/>
          </a:bodyPr>
          <a:lstStyle/>
          <a:p>
            <a:pPr rtl="1"/>
            <a:r>
              <a:rPr lang="ar-AE" dirty="0" err="1"/>
              <a:t>اَيُشْرِكُونَ</a:t>
            </a:r>
            <a:r>
              <a:rPr lang="ar-AE" dirty="0"/>
              <a:t> مَا لَا يَخْلُقُ </a:t>
            </a:r>
            <a:r>
              <a:rPr lang="ar-AE" dirty="0" err="1"/>
              <a:t>شَيْـٔاً</a:t>
            </a:r>
            <a:r>
              <a:rPr lang="ar-AE" dirty="0"/>
              <a:t> وَهُمْ يُخْلَقُونَؗ﴿١٩١﴾</a:t>
            </a:r>
            <a:endParaRPr lang="ar-AE" sz="16600" dirty="0"/>
          </a:p>
        </p:txBody>
      </p:sp>
      <p:sp>
        <p:nvSpPr>
          <p:cNvPr id="3" name="Alt Başlık 2"/>
          <p:cNvSpPr>
            <a:spLocks noGrp="1"/>
          </p:cNvSpPr>
          <p:nvPr>
            <p:ph type="subTitle" idx="1"/>
          </p:nvPr>
        </p:nvSpPr>
        <p:spPr>
          <a:xfrm>
            <a:off x="0" y="4676581"/>
            <a:ext cx="12192000" cy="1399903"/>
          </a:xfrm>
        </p:spPr>
        <p:txBody>
          <a:bodyPr>
            <a:normAutofit/>
          </a:bodyPr>
          <a:lstStyle/>
          <a:p>
            <a:r>
              <a:rPr lang="tr-TR" sz="3600" i="1" dirty="0"/>
              <a:t>﴾191﴿</a:t>
            </a:r>
            <a:r>
              <a:rPr lang="tr-TR" sz="3600" b="1" i="1" dirty="0"/>
              <a:t>Onlar, kendileri de yaratılmış olup hiçbir şeyi yaratamayan varlıkları Allah’a ortak mı koşuyorlar?</a:t>
            </a:r>
            <a:endParaRPr lang="tr-TR" sz="3600" dirty="0"/>
          </a:p>
        </p:txBody>
      </p:sp>
      <p:sp>
        <p:nvSpPr>
          <p:cNvPr id="4" name="Metin kutusu 3"/>
          <p:cNvSpPr txBox="1"/>
          <p:nvPr/>
        </p:nvSpPr>
        <p:spPr>
          <a:xfrm>
            <a:off x="9379974" y="0"/>
            <a:ext cx="2812027" cy="769441"/>
          </a:xfrm>
          <a:prstGeom prst="rect">
            <a:avLst/>
          </a:prstGeom>
          <a:noFill/>
        </p:spPr>
        <p:txBody>
          <a:bodyPr wrap="square" rtlCol="0">
            <a:spAutoFit/>
          </a:bodyPr>
          <a:lstStyle>
            <a:defPPr>
              <a:defRPr lang="tr-TR"/>
            </a:defPPr>
            <a:lvl1pPr>
              <a:defRPr sz="2200" b="1">
                <a:solidFill>
                  <a:srgbClr val="00B0F0"/>
                </a:solidFill>
              </a:defRPr>
            </a:lvl1pPr>
          </a:lstStyle>
          <a:p>
            <a:r>
              <a:rPr lang="fr-FR" dirty="0" err="1"/>
              <a:t>A'râf</a:t>
            </a:r>
            <a:r>
              <a:rPr lang="fr-FR" dirty="0"/>
              <a:t> </a:t>
            </a:r>
            <a:r>
              <a:rPr lang="fr-FR" dirty="0" err="1"/>
              <a:t>Suresi</a:t>
            </a:r>
            <a:r>
              <a:rPr lang="fr-FR" dirty="0"/>
              <a:t> – 7</a:t>
            </a:r>
            <a:r>
              <a:rPr lang="tr-TR" dirty="0"/>
              <a:t> </a:t>
            </a:r>
            <a:r>
              <a:rPr lang="fr-FR" dirty="0"/>
              <a:t>.</a:t>
            </a:r>
            <a:r>
              <a:rPr lang="tr-TR" dirty="0"/>
              <a:t> </a:t>
            </a:r>
            <a:r>
              <a:rPr lang="fr-FR" dirty="0"/>
              <a:t>Sure </a:t>
            </a:r>
          </a:p>
          <a:p>
            <a:r>
              <a:rPr lang="tr-TR" dirty="0"/>
              <a:t>191 </a:t>
            </a:r>
            <a:r>
              <a:rPr lang="fr-FR" dirty="0"/>
              <a:t>.</a:t>
            </a:r>
            <a:r>
              <a:rPr lang="tr-TR" dirty="0"/>
              <a:t> </a:t>
            </a:r>
            <a:r>
              <a:rPr lang="fr-FR" dirty="0" err="1"/>
              <a:t>Ayet</a:t>
            </a:r>
            <a:r>
              <a:rPr lang="fr-FR" dirty="0"/>
              <a:t> </a:t>
            </a:r>
          </a:p>
        </p:txBody>
      </p:sp>
    </p:spTree>
    <p:extLst>
      <p:ext uri="{BB962C8B-B14F-4D97-AF65-F5344CB8AC3E}">
        <p14:creationId xmlns:p14="http://schemas.microsoft.com/office/powerpoint/2010/main" val="1376104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55690"/>
            <a:ext cx="12192000" cy="2428568"/>
          </a:xfrm>
        </p:spPr>
        <p:txBody>
          <a:bodyPr>
            <a:normAutofit/>
          </a:bodyPr>
          <a:lstStyle/>
          <a:p>
            <a:r>
              <a:rPr lang="tr-TR" sz="4000" b="1" i="1" u="none" strike="noStrike" dirty="0">
                <a:effectLst/>
                <a:latin typeface="Helvetica Neue"/>
              </a:rPr>
              <a:t>﴾1﴿</a:t>
            </a:r>
            <a:r>
              <a:rPr lang="tr-TR" sz="4000" b="1" i="1" dirty="0">
                <a:effectLst/>
                <a:latin typeface="Helvetica Neue"/>
              </a:rPr>
              <a:t>Hamd, gökleri ve yeri yaratan, karanlıkları ve ışığı var eden Allah’a mahsustur. Ama yine de kâfir olanlar (putları) rablerine eş tutuyorlar.</a:t>
            </a:r>
            <a:endParaRPr lang="tr-TR" sz="2316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83330" y="0"/>
            <a:ext cx="3008670"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En'âm</a:t>
            </a:r>
            <a:r>
              <a:rPr lang="tr-TR" dirty="0"/>
              <a:t> Suresi – 6 . Sure </a:t>
            </a:r>
          </a:p>
          <a:p>
            <a:r>
              <a:rPr lang="tr-TR" dirty="0"/>
              <a:t>1.Ayet </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06952"/>
            <a:ext cx="12192000" cy="2798132"/>
          </a:xfrm>
        </p:spPr>
        <p:txBody>
          <a:bodyPr>
            <a:noAutofit/>
          </a:bodyPr>
          <a:lstStyle/>
          <a:p>
            <a:r>
              <a:rPr lang="ar-AE" b="0" i="0" dirty="0">
                <a:effectLst/>
                <a:latin typeface="Elif1"/>
              </a:rPr>
              <a:t>اَلْحَمْدُ لِلّٰهِ الَّذٖى خَلَقَ السَّمٰوَاتِ وَالْاَرْضَ وَجَعَلَ</a:t>
            </a:r>
            <a:br>
              <a:rPr lang="tr-TR" b="0" i="0" dirty="0">
                <a:effectLst/>
                <a:latin typeface="Elif1"/>
              </a:rPr>
            </a:br>
            <a:br>
              <a:rPr lang="tr-TR" b="0" i="0" dirty="0">
                <a:effectLst/>
                <a:latin typeface="Elif1"/>
              </a:rPr>
            </a:br>
            <a:r>
              <a:rPr lang="ar-AE" b="0" i="0" dirty="0">
                <a:effectLst/>
                <a:latin typeface="Elif1"/>
              </a:rPr>
              <a:t> الظُّلُمَاتِ وَالنُّورَۜ ثُمَّ الَّذٖينَ كَفَرُوا بِرَبِّهِمْ يَعْدِلُونَ</a:t>
            </a:r>
            <a:r>
              <a:rPr lang="ar-AE" b="1" i="0" u="none" strike="noStrike" dirty="0">
                <a:effectLst/>
                <a:latin typeface="Elif1"/>
              </a:rPr>
              <a:t>﴿١﴾</a:t>
            </a:r>
            <a:endParaRPr lang="tr-TR" sz="333300" dirty="0"/>
          </a:p>
        </p:txBody>
      </p:sp>
    </p:spTree>
    <p:extLst>
      <p:ext uri="{BB962C8B-B14F-4D97-AF65-F5344CB8AC3E}">
        <p14:creationId xmlns:p14="http://schemas.microsoft.com/office/powerpoint/2010/main" val="1940337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20320" y="4562168"/>
            <a:ext cx="12192000" cy="2202426"/>
          </a:xfrm>
        </p:spPr>
        <p:txBody>
          <a:bodyPr>
            <a:normAutofit/>
          </a:bodyPr>
          <a:lstStyle/>
          <a:p>
            <a:r>
              <a:rPr lang="tr-TR" sz="3600" i="1" dirty="0"/>
              <a:t>﴾100﴿</a:t>
            </a:r>
            <a:r>
              <a:rPr lang="tr-TR" sz="3600" b="1" i="1" dirty="0"/>
              <a:t>Cinleri Allah’a ortak koştular. Oysa onları da Allah yaratmıştır. Bilgisizce O’na oğullar ve kızlar yakıştırdılar. Allah, onların ileri sürdüğü vasıflardan uzak ve yücedir.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73498" y="0"/>
            <a:ext cx="3018502"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En'âm</a:t>
            </a:r>
            <a:r>
              <a:rPr lang="tr-TR" dirty="0"/>
              <a:t> Suresi – 6 . Sure </a:t>
            </a:r>
          </a:p>
          <a:p>
            <a:r>
              <a:rPr lang="tr-TR" dirty="0"/>
              <a:t>100.Ayet</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583848"/>
          </a:xfrm>
        </p:spPr>
        <p:txBody>
          <a:bodyPr>
            <a:noAutofit/>
          </a:bodyPr>
          <a:lstStyle/>
          <a:p>
            <a:r>
              <a:rPr lang="ar-AE" sz="5400" dirty="0"/>
              <a:t>وَجَعَلُوا لِلّٰهِ </a:t>
            </a:r>
            <a:r>
              <a:rPr lang="ar-AE" sz="5400" dirty="0" err="1"/>
              <a:t>شُرَكَٓاءَ</a:t>
            </a:r>
            <a:r>
              <a:rPr lang="ar-AE" sz="5400" dirty="0"/>
              <a:t> الْجِنَّ وَخَلَقَهُمْ وَخَرَقُوا لَهُ </a:t>
            </a:r>
            <a:r>
              <a:rPr lang="ar-AE" sz="5400" dirty="0" err="1"/>
              <a:t>بَنٖينَ</a:t>
            </a:r>
            <a:r>
              <a:rPr lang="ar-AE" sz="5400" dirty="0"/>
              <a:t> وَبَنَاتٍ</a:t>
            </a:r>
            <a:br>
              <a:rPr lang="tr-TR" sz="5400" dirty="0"/>
            </a:br>
            <a:br>
              <a:rPr lang="tr-TR" sz="5400" dirty="0"/>
            </a:br>
            <a:r>
              <a:rPr lang="ar-AE" sz="5400" dirty="0"/>
              <a:t> بِغَيْرِ عِلْمٍؕ سُبْحَانَهُ وَتَعَالٰى عَمَّا يَصِفُونَࣖ﴿١٠٠﴾</a:t>
            </a:r>
            <a:endParaRPr lang="tr-TR" sz="231500" dirty="0"/>
          </a:p>
        </p:txBody>
      </p:sp>
    </p:spTree>
    <p:extLst>
      <p:ext uri="{BB962C8B-B14F-4D97-AF65-F5344CB8AC3E}">
        <p14:creationId xmlns:p14="http://schemas.microsoft.com/office/powerpoint/2010/main" val="179120959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TotalTime>
  <Words>1290</Words>
  <Application>Microsoft Office PowerPoint</Application>
  <PresentationFormat>Geniş ekran</PresentationFormat>
  <Paragraphs>72</Paragraphs>
  <Slides>18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18</vt:i4>
      </vt:variant>
    </vt:vector>
  </HeadingPairs>
  <TitlesOfParts>
    <vt:vector size="24" baseType="lpstr">
      <vt:lpstr>Aptos</vt:lpstr>
      <vt:lpstr>Aptos Display</vt:lpstr>
      <vt:lpstr>Arial</vt:lpstr>
      <vt:lpstr>Elif1</vt:lpstr>
      <vt:lpstr>Helvetica Neue</vt:lpstr>
      <vt:lpstr>Office Teması</vt:lpstr>
      <vt:lpstr>هٰذَا خَلْقُ اللّٰهِ فَاَرُونٖي مَاذَا خَلَقَ الَّذٖينَ مِنْ دُونِهٖؕ بَلِ الظَّالِمُونَ فٖي   ضَلَالٍ مُبٖينٍࣖ﴿١١﴾</vt:lpstr>
      <vt:lpstr>وَاتَّخَذُوا مِنْ دُونِهٖٓ اٰلِهَةً لَا يَخْلُقُونَ شَيْـٔاً وَهُمْ يُخْلَقُونَ وَلَا يَمْلِكُونَ   لِاَنْفُسِهِمْ ضَراًّ وَلَا نَفْعاً وَلَا يَمْلِكُونَ مَوْتاً وَلَا حَيٰوةً وَلَا نُشُوراً﴿٣﴾</vt:lpstr>
      <vt:lpstr>قُلْ اَرَاَيْتُمْ مَا تَدْعُونَ مِنْ دُونِ اللّٰهِ اَرُونٖي مَاذَا خَلَقُوا مِنَ الْاَرْضِ   اَمْ لَهُمْ شِرْكٌ فِي السَّمٰوَاتِؕ اٖيتُونٖي بِكِتَابٍ مِنْ قَبْلِ هٰذَٓا اَوْ اَثَارَةٍ مِنْ   عِلْمٍ اِنْ كُنْتُمْ صَادِقٖينَ﴿٤﴾</vt:lpstr>
      <vt:lpstr>وَلَئِنْ سَاَلْتَهُمْ مَنْ خَلَقَهُمْ لَيَقُولُنَّ اللّٰهُ فَاَنّٰى يُؤْفَكُونَۙ﴿٨٧﴾</vt:lpstr>
      <vt:lpstr>وَلَئِنْ سَاَلْتَهُمْ مَنْ خَلَقَ السَّمٰوَاتِ وَالْاَرْضَ لَيَقُولُنَّ اللّٰهُؕ قُلْ اَفَرَاَيْتُمْ مَا تَدْعُونَ مِنْ   دُونِ اللّٰهِ اِنْ اَرَادَنِيَ اللّٰهُ بِضُرٍّ هَلْ هُنَّ كَاشِفَاتُ ضُرِّهٖٓ اَوْ اَرَادَنٖي بِرَحْمَةٍ هَلْ هُنَّ   مُمْسِكَاتُ رَحْمَتِهٖؕ قُلْ حَسْبِيَ اللّٰهُؕ عَلَيْهِ يَتَوَكَّلُ الْمُتَوَكِّلُونَ﴿٣٨﴾</vt:lpstr>
      <vt:lpstr>اَتَدْعُونَ بَعْلاً وَتَذَرُونَ اَحْسَنَ الْخَالِقٖينَۙ﴿١٢٥﴾  اَللّٰهَ رَبَّكُمْ وَرَبَّ اٰبَٓائِكُمُ الْاَوَّلٖينَ﴿١٢٦﴾</vt:lpstr>
      <vt:lpstr>قُلْ اَرَاَيْتُمْ شُرَكَٓاءَكُمُ الَّذٖينَ تَدْعُونَ مِنْ دُونِ اللّٰهِؕ اَرُونٖي مَاذَا خَلَقُوا   مِنَ الْاَرْضِ اَمْ لَهُمْ شِرْكٌ فِي السَّمٰوَاتِۚ اَمْ اٰتَيْنَاهُمْ كِتَاباً فَهُمْ عَلٰى   بَيِّنَتٍ مِنْهُۚ بَلْ اِنْ يَعِدُ الظَّالِمُونَ بَعْضُهُمْ بَعْضاً اِلَّا غُرُوراً﴿٤٠﴾</vt:lpstr>
      <vt:lpstr>اَللّٰهُ الَّذٖي خَلَقَكُمْ ثُمَّ رَزَقَكُمْ ثُمَّ يُمٖيتُكُمْ ثُمَّ يُحْيٖيكُمْؕ هَلْ مِنْ شُرَكَٓائِكُمْ   مَنْ يَفْعَلُ مِنْ ذٰلِكُمْ مِنْ شَيْءٍؕ سُبْحَانَهُ وَتَعَالٰى عَمَّا يُشْرِكُونَࣖ﴿٤٠﴾</vt:lpstr>
      <vt:lpstr>وَلَئِنْ سَاَلْتَهُمْ مَنْ خَلَقَ السَّمٰوَاتِ وَالْاَرْضَ وَسَخَّرَ الشَّمْسَ   وَالْقَمَرَ لَيَقُولُنَّ اللّٰهُۚ فَاَنّٰى يُؤْفَكُونَ﴿٦١﴾</vt:lpstr>
      <vt:lpstr>وَرَبُّكَ يَخْلُقُ مَا يَشَٓاءُ وَيَخْتَارُؕ مَا كَانَ لَهُمُ الْخِيَرَةُؕ سُبْحَانَ اللّٰهِ   وَتَعَالٰى عَمَّا يُشْرِكُونَ﴿٦٨﴾</vt:lpstr>
      <vt:lpstr>اَمَّنْ يَبْدَؤُا الْخَلْقَ ثُمَّ يُعٖيدُهُ وَمَنْ يَرْزُقُكُمْ مِنَ السَّمَٓاءِ وَالْاَرْضِؕ ءَاِلٰهٌ   مَعَ اللّٰهِؕ قُلْ هَاتُوا بُرْهَانَكُمْ اِنْ كُنْتُمْ صَادِقٖينَ﴿٦٤﴾</vt:lpstr>
      <vt:lpstr>يَٓا اَيُّهَا النَّاسُ ضُرِبَ مَثَلٌ فَاسْتَمِعُوا لَهُؕ اِنَّ الَّذٖينَ تَدْعُونَ مِنْ دُونِ   اللّٰهِ لَنْ يَخْلُقُوا ذُبَاباً وَلَوِ اجْتَمَعُوا لَهُؕ وَاِنْ يَسْلُبْهُمُ الذُّبَابُ شَيْـٔاً لَا   يَسْتَنْقِذُوهُ مِنْهُؕ ضَعُفَ الطَّالِبُ وَالْمَطْلُوبُ﴿٧٣﴾</vt:lpstr>
      <vt:lpstr>مَا اتَّخَذَ اللّٰهُ مِنْ وَلَدٍ وَمَا كَانَ مَعَهُ مِنْ اِلٰهٍ اِذاً لَذَهَبَ كُلُّ اِلٰهٍ بِمَا   خَلَقَ وَلَعَلَا بَعْضُهُمْ عَلٰى بَعْضٍؕ سُبْحَانَ اللّٰهِ عَمَّا يَصِفُونَۙ﴿٩١﴾</vt:lpstr>
      <vt:lpstr>خَلَقَ السَّمٰوَاتِ وَالْاَرْضَ بِالْحَقِّؕ تَعَالٰى عَمَّا يُشْرِكُونَ﴿٣﴾</vt:lpstr>
      <vt:lpstr>وَمَا ذَرَاَ لَكُمْ فِي الْاَرْضِ مُخْتَلِفاً اَلْوَانُهُؕ اِنَّ فٖي ذٰلِكَ لَاٰيَةً   لِقَوْمٍ يَذَّكَّرُونَ﴿١٣﴾</vt:lpstr>
      <vt:lpstr>اَيُشْرِكُونَ مَا لَا يَخْلُقُ شَيْـٔاً وَهُمْ يُخْلَقُونَؗ﴿١٩١﴾</vt:lpstr>
      <vt:lpstr>اَلْحَمْدُ لِلّٰهِ الَّذٖى خَلَقَ السَّمٰوَاتِ وَالْاَرْضَ وَجَعَلَ   الظُّلُمَاتِ وَالنُّورَۜ ثُمَّ الَّذٖينَ كَفَرُوا بِرَبِّهِمْ يَعْدِلُونَ﴿١﴾</vt:lpstr>
      <vt:lpstr>وَجَعَلُوا لِلّٰهِ شُرَكَٓاءَ الْجِنَّ وَخَلَقَهُمْ وَخَرَقُوا لَهُ بَنٖينَ وَبَنَاتٍ   بِغَيْرِ عِلْمٍؕ سُبْحَانَهُ وَتَعَالٰى عَمَّا يَصِفُونَࣖ﴿١٠٠﴾</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MONSTER</dc:creator>
  <cp:lastModifiedBy>MONSTER</cp:lastModifiedBy>
  <cp:revision>3</cp:revision>
  <dcterms:created xsi:type="dcterms:W3CDTF">2026-02-07T09:24:20Z</dcterms:created>
  <dcterms:modified xsi:type="dcterms:W3CDTF">2026-02-07T09:56:42Z</dcterms:modified>
</cp:coreProperties>
</file>