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5" r:id="rId2"/>
    <p:sldId id="299" r:id="rId3"/>
    <p:sldId id="258" r:id="rId4"/>
    <p:sldId id="257" r:id="rId5"/>
    <p:sldId id="270" r:id="rId6"/>
    <p:sldId id="291" r:id="rId7"/>
    <p:sldId id="329"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78" d="100"/>
          <a:sy n="78" d="100"/>
        </p:scale>
        <p:origin x="81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DC0562-4536-E81F-E5CB-E54574D3753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9B033037-2744-DCCD-C8BE-9D667E16FE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22278EE-BE90-124E-6BEF-8AC1E48D022B}"/>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5" name="Alt Bilgi Yer Tutucusu 4">
            <a:extLst>
              <a:ext uri="{FF2B5EF4-FFF2-40B4-BE49-F238E27FC236}">
                <a16:creationId xmlns:a16="http://schemas.microsoft.com/office/drawing/2014/main" id="{0AF31405-766F-C3F7-1C48-4359CF76F6E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5DB7133-8E42-0EE6-F6A3-594C5F340F31}"/>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3094437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5F1E08-D249-9EDB-78D2-67187AF8C89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BFE9BDA-9A40-9C7C-BEB4-8C410147C03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7CEA111-520E-C1E0-1519-1717615A7DF8}"/>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5" name="Alt Bilgi Yer Tutucusu 4">
            <a:extLst>
              <a:ext uri="{FF2B5EF4-FFF2-40B4-BE49-F238E27FC236}">
                <a16:creationId xmlns:a16="http://schemas.microsoft.com/office/drawing/2014/main" id="{8D423A57-AC0D-48A5-30DF-FF2108A9B27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ABEAE01-4C1F-66BA-0789-92B9A074B7CB}"/>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236515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9C7D92-3BAD-3603-45C8-1B3621F7E43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E8C5034-6F9A-F846-5314-40CB3B7CB7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BAD8466-8829-6323-200D-264B3EE083B9}"/>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5" name="Alt Bilgi Yer Tutucusu 4">
            <a:extLst>
              <a:ext uri="{FF2B5EF4-FFF2-40B4-BE49-F238E27FC236}">
                <a16:creationId xmlns:a16="http://schemas.microsoft.com/office/drawing/2014/main" id="{BD5DABCF-92A2-184A-23C9-642AA35F71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9BDA22F-FBE6-D481-0AAB-F46BFD0E30B8}"/>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1118033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1F8394-BA3A-8071-281E-0E2D007B697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2BC3E10-375A-29EC-3675-E760BE88849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B84513C-E4EB-7671-2CDB-3A1672CEBE3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2A5FA60-C9A3-7EB4-DFA5-1D86B6EB7125}"/>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6" name="Alt Bilgi Yer Tutucusu 5">
            <a:extLst>
              <a:ext uri="{FF2B5EF4-FFF2-40B4-BE49-F238E27FC236}">
                <a16:creationId xmlns:a16="http://schemas.microsoft.com/office/drawing/2014/main" id="{9C1B3A8B-FF15-BBA7-A1D9-927F693AD9A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2B04331-3977-B7BD-8C2F-410BA46EAE52}"/>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2928759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9E822F-5CB1-7164-6048-91FB603D92A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898F1C5-59D3-3E5C-C751-9413A67388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2EEE0AB2-0EE8-6F57-330F-091F8E88224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6624185-5C12-141E-3400-6C3F0DD153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38168E5-8B25-122F-6FC2-AA99B6E6BC8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5AD2A736-4257-6CB7-3861-FAB89B47B009}"/>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8" name="Alt Bilgi Yer Tutucusu 7">
            <a:extLst>
              <a:ext uri="{FF2B5EF4-FFF2-40B4-BE49-F238E27FC236}">
                <a16:creationId xmlns:a16="http://schemas.microsoft.com/office/drawing/2014/main" id="{C217F881-3A73-BFB4-7937-6EF13D70D35E}"/>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D5C39040-1879-6A2B-6B8D-5CB47575B391}"/>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63131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F8BE98-E3E1-C5F3-C075-8234024893E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69BD9C1-EE8F-2F1D-2010-87F274DF9A9B}"/>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4" name="Alt Bilgi Yer Tutucusu 3">
            <a:extLst>
              <a:ext uri="{FF2B5EF4-FFF2-40B4-BE49-F238E27FC236}">
                <a16:creationId xmlns:a16="http://schemas.microsoft.com/office/drawing/2014/main" id="{AF9BAF3F-5721-AA46-69A2-6FAD7C18105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905B4EC-5A71-B07E-050F-95B338B244B2}"/>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4292326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90ECFAF-E061-2475-C7D1-87E61817091A}"/>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3" name="Alt Bilgi Yer Tutucusu 2">
            <a:extLst>
              <a:ext uri="{FF2B5EF4-FFF2-40B4-BE49-F238E27FC236}">
                <a16:creationId xmlns:a16="http://schemas.microsoft.com/office/drawing/2014/main" id="{02328478-631C-6A04-71BA-E261EF614AB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D94992F-08CD-DDC9-8AA5-8AE82B522880}"/>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426540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E00BE7-B87F-C8C3-4893-A24017D5EF5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E157F13-1F16-1131-F05D-0981244EAD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F45361D-F141-F084-E902-D04270E353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B9D483F-BD1E-B5DB-D8FE-DB7222E7A866}"/>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6" name="Alt Bilgi Yer Tutucusu 5">
            <a:extLst>
              <a:ext uri="{FF2B5EF4-FFF2-40B4-BE49-F238E27FC236}">
                <a16:creationId xmlns:a16="http://schemas.microsoft.com/office/drawing/2014/main" id="{E9C32310-DB25-8881-2C33-5E132EF402C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53F0490-38BA-1485-0D6A-F6A900E723FC}"/>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4134471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9463DA-2CC4-4C1A-61C5-DE52442CF22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B1C9555-CB5C-8F69-650B-21995B2628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30DDCB51-16CB-AE78-A59B-119056B50B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99EF620-CF73-2A11-5B1E-7D6E2E34F16B}"/>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6" name="Alt Bilgi Yer Tutucusu 5">
            <a:extLst>
              <a:ext uri="{FF2B5EF4-FFF2-40B4-BE49-F238E27FC236}">
                <a16:creationId xmlns:a16="http://schemas.microsoft.com/office/drawing/2014/main" id="{FACB042F-8CCF-D249-2796-DB98494875F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F19596F-7F0D-BEF7-30E7-5AD2AEAE9A90}"/>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1445853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7256CC-F2E1-AF59-9325-5FA7E275A33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1617941-81A7-C098-437F-4732F95196C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B6A8D81-9760-C3A0-3995-63809ACD9509}"/>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5" name="Alt Bilgi Yer Tutucusu 4">
            <a:extLst>
              <a:ext uri="{FF2B5EF4-FFF2-40B4-BE49-F238E27FC236}">
                <a16:creationId xmlns:a16="http://schemas.microsoft.com/office/drawing/2014/main" id="{5A9D7749-FCA1-5BE6-D91A-7D57E2FBA68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2F93DB4-E0CA-D6CA-3443-32AB226ED403}"/>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1919533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804409BB-B021-81D0-A368-2BCFB79C0F2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7C7131C-7B6E-B30F-94D6-7460D39929C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FECF01E-FB78-9B16-6D49-945CF0FBF78D}"/>
              </a:ext>
            </a:extLst>
          </p:cNvPr>
          <p:cNvSpPr>
            <a:spLocks noGrp="1"/>
          </p:cNvSpPr>
          <p:nvPr>
            <p:ph type="dt" sz="half" idx="10"/>
          </p:nvPr>
        </p:nvSpPr>
        <p:spPr/>
        <p:txBody>
          <a:bodyPr/>
          <a:lstStyle/>
          <a:p>
            <a:fld id="{B46D4778-11B5-4D6B-B217-F5220A74E72B}" type="datetimeFigureOut">
              <a:rPr lang="tr-TR" smtClean="0"/>
              <a:t>7.02.2026</a:t>
            </a:fld>
            <a:endParaRPr lang="tr-TR"/>
          </a:p>
        </p:txBody>
      </p:sp>
      <p:sp>
        <p:nvSpPr>
          <p:cNvPr id="5" name="Alt Bilgi Yer Tutucusu 4">
            <a:extLst>
              <a:ext uri="{FF2B5EF4-FFF2-40B4-BE49-F238E27FC236}">
                <a16:creationId xmlns:a16="http://schemas.microsoft.com/office/drawing/2014/main" id="{09B18698-C391-E6AE-8F20-394FD93B017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F88A850-EBD7-14C2-7202-EB16BFCBFAB3}"/>
              </a:ext>
            </a:extLst>
          </p:cNvPr>
          <p:cNvSpPr>
            <a:spLocks noGrp="1"/>
          </p:cNvSpPr>
          <p:nvPr>
            <p:ph type="sldNum" sz="quarter" idx="12"/>
          </p:nvPr>
        </p:nvSpPr>
        <p:spPr/>
        <p:txBody>
          <a:bodyPr/>
          <a:lstStyle/>
          <a:p>
            <a:fld id="{0EDB823E-1BF9-4FBD-B062-93FDFCD07D66}" type="slidenum">
              <a:rPr lang="tr-TR" smtClean="0"/>
              <a:t>‹#›</a:t>
            </a:fld>
            <a:endParaRPr lang="tr-TR"/>
          </a:p>
        </p:txBody>
      </p:sp>
    </p:spTree>
    <p:extLst>
      <p:ext uri="{BB962C8B-B14F-4D97-AF65-F5344CB8AC3E}">
        <p14:creationId xmlns:p14="http://schemas.microsoft.com/office/powerpoint/2010/main" val="297264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1DFD59E-6C16-C5DC-E4C1-80B2FF6B0C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7611A25-96FC-30C5-745B-735FD8BA7D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064F335-9185-C020-7436-18BCBEDDE4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6D4778-11B5-4D6B-B217-F5220A74E72B}" type="datetimeFigureOut">
              <a:rPr lang="tr-TR" smtClean="0"/>
              <a:t>7.02.2026</a:t>
            </a:fld>
            <a:endParaRPr lang="tr-TR"/>
          </a:p>
        </p:txBody>
      </p:sp>
      <p:sp>
        <p:nvSpPr>
          <p:cNvPr id="5" name="Alt Bilgi Yer Tutucusu 4">
            <a:extLst>
              <a:ext uri="{FF2B5EF4-FFF2-40B4-BE49-F238E27FC236}">
                <a16:creationId xmlns:a16="http://schemas.microsoft.com/office/drawing/2014/main" id="{BD4947CE-3137-FA6C-87DE-51FF5CF179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8E915B60-FF21-584A-99B2-3987A1D72B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DB823E-1BF9-4FBD-B062-93FDFCD07D66}" type="slidenum">
              <a:rPr lang="tr-TR" smtClean="0"/>
              <a:t>‹#›</a:t>
            </a:fld>
            <a:endParaRPr lang="tr-TR"/>
          </a:p>
        </p:txBody>
      </p:sp>
    </p:spTree>
    <p:extLst>
      <p:ext uri="{BB962C8B-B14F-4D97-AF65-F5344CB8AC3E}">
        <p14:creationId xmlns:p14="http://schemas.microsoft.com/office/powerpoint/2010/main" val="13637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579876"/>
          </a:xfrm>
        </p:spPr>
        <p:txBody>
          <a:bodyPr>
            <a:noAutofit/>
          </a:bodyPr>
          <a:lstStyle/>
          <a:p>
            <a:pPr rtl="1"/>
            <a:r>
              <a:rPr lang="ar-AE" sz="4000" dirty="0"/>
              <a:t>هُوَ الَّذٖى خَلَقَ لَكُمْ مَا فِى الْاَرْضِ جَمٖيعًا ثُمَّ اسْتَوٰٓى اِلَى السَّمَٓاءِ فَسَوّٰيهُنَّ سَبْعَ</a:t>
            </a:r>
            <a:br>
              <a:rPr lang="tr-TR" sz="4000" dirty="0"/>
            </a:br>
            <a:br>
              <a:rPr lang="tr-TR" sz="4000" dirty="0"/>
            </a:br>
            <a:r>
              <a:rPr lang="ar-AE" sz="4000" dirty="0"/>
              <a:t> سَمٰوَاتٍۜ وَهُوَ بِكُلِّ شَىْءٍ عَلٖيمٌ۟</a:t>
            </a:r>
            <a:r>
              <a:rPr lang="ar-AE" sz="4000" b="1" dirty="0"/>
              <a:t>﴿٢٩﴾</a:t>
            </a:r>
            <a:endParaRPr lang="ar-AE" sz="900" dirty="0"/>
          </a:p>
        </p:txBody>
      </p:sp>
      <p:sp>
        <p:nvSpPr>
          <p:cNvPr id="3" name="Alt Başlık 2"/>
          <p:cNvSpPr>
            <a:spLocks noGrp="1"/>
          </p:cNvSpPr>
          <p:nvPr>
            <p:ph type="subTitle" idx="1"/>
          </p:nvPr>
        </p:nvSpPr>
        <p:spPr>
          <a:xfrm>
            <a:off x="0" y="4676581"/>
            <a:ext cx="12192000" cy="1911032"/>
          </a:xfrm>
        </p:spPr>
        <p:txBody>
          <a:bodyPr>
            <a:normAutofit/>
          </a:bodyPr>
          <a:lstStyle/>
          <a:p>
            <a:r>
              <a:rPr lang="tr-TR" sz="3200" b="1" i="1" dirty="0"/>
              <a:t>﴾29﴿Yeryüzünde ne varsa tamamını sizin için yaratan, sonra göğe yönelerek onları, yedi gök olarak tamamlayıp düzene koyan O’dur ve O, her şeyi hakkıyla bilmektedir.</a:t>
            </a:r>
            <a:endParaRPr lang="tr-TR" sz="3200" dirty="0"/>
          </a:p>
        </p:txBody>
      </p:sp>
      <p:sp>
        <p:nvSpPr>
          <p:cNvPr id="4" name="Metin kutusu 3"/>
          <p:cNvSpPr txBox="1"/>
          <p:nvPr/>
        </p:nvSpPr>
        <p:spPr>
          <a:xfrm>
            <a:off x="9379974" y="0"/>
            <a:ext cx="281202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Bakara Suresi 2.Sure</a:t>
            </a:r>
          </a:p>
          <a:p>
            <a:r>
              <a:rPr lang="tr-TR" dirty="0"/>
              <a:t>29 . Ayet </a:t>
            </a:r>
          </a:p>
        </p:txBody>
      </p:sp>
    </p:spTree>
    <p:extLst>
      <p:ext uri="{BB962C8B-B14F-4D97-AF65-F5344CB8AC3E}">
        <p14:creationId xmlns:p14="http://schemas.microsoft.com/office/powerpoint/2010/main" val="306077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4000" dirty="0"/>
              <a:t>اَللّٰهُ الَّذٖي خَلَقَ سَبْعَ سَمٰوَاتٍ وَمِنَ الْاَرْضِ مِثْلَهُنَّؕ يَتَنَزَّلُ الْاَمْرُ بَيْنَهُنَّ لِتَعْلَمُٓوا اَنَّ</a:t>
            </a:r>
            <a:br>
              <a:rPr lang="tr-TR" sz="4000" dirty="0"/>
            </a:br>
            <a:br>
              <a:rPr lang="tr-TR" sz="4000" dirty="0"/>
            </a:br>
            <a:r>
              <a:rPr lang="ar-AE" sz="4000" dirty="0"/>
              <a:t> اللّٰهَ عَلٰى كُلِّ شَيْءٍ قَدٖيرٌۙ وَاَنَّ اللّٰهَ قَدْ اَحَاطَ بِكُلِّ شَيْءٍ عِلْماً</a:t>
            </a:r>
            <a:r>
              <a:rPr lang="ar-AE" sz="4000" b="1" dirty="0"/>
              <a:t>﴿١٢﴾</a:t>
            </a:r>
            <a:endParaRPr lang="ar-AE" sz="1400" dirty="0"/>
          </a:p>
        </p:txBody>
      </p:sp>
      <p:sp>
        <p:nvSpPr>
          <p:cNvPr id="3" name="Alt Başlık 2"/>
          <p:cNvSpPr>
            <a:spLocks noGrp="1"/>
          </p:cNvSpPr>
          <p:nvPr>
            <p:ph type="subTitle" idx="1"/>
          </p:nvPr>
        </p:nvSpPr>
        <p:spPr>
          <a:xfrm>
            <a:off x="0" y="4316361"/>
            <a:ext cx="12192000" cy="2098998"/>
          </a:xfrm>
        </p:spPr>
        <p:txBody>
          <a:bodyPr>
            <a:noAutofit/>
          </a:bodyPr>
          <a:lstStyle/>
          <a:p>
            <a:r>
              <a:rPr lang="tr-TR" sz="3200" b="1" i="1" dirty="0"/>
              <a:t>﴾12﴿Yedi göğü ve yerden de onların benzerlerini yaratan Allah’tır. Allah’ın gücünün her şeye yettiğini ve yine Allah’ın ilminin her şeyi kuşattığını bilesiniz diye O’nun buyruğu gelip, bunlar arasında (bütün evrende) sürekli gerçekleşir.</a:t>
            </a:r>
            <a:endParaRPr lang="tr-TR" sz="3600" b="1" i="1" dirty="0"/>
          </a:p>
        </p:txBody>
      </p:sp>
      <p:sp>
        <p:nvSpPr>
          <p:cNvPr id="4" name="Metin kutusu 3"/>
          <p:cNvSpPr txBox="1"/>
          <p:nvPr/>
        </p:nvSpPr>
        <p:spPr>
          <a:xfrm>
            <a:off x="9360310" y="8704"/>
            <a:ext cx="2831690" cy="769441"/>
          </a:xfrm>
          <a:prstGeom prst="rect">
            <a:avLst/>
          </a:prstGeom>
          <a:noFill/>
        </p:spPr>
        <p:txBody>
          <a:bodyPr wrap="square" rtlCol="0">
            <a:spAutoFit/>
          </a:bodyPr>
          <a:lstStyle/>
          <a:p>
            <a:r>
              <a:rPr lang="tr-TR" sz="2200" b="1" dirty="0">
                <a:solidFill>
                  <a:srgbClr val="00B0F0"/>
                </a:solidFill>
              </a:rPr>
              <a:t>Talâk Suresi 65 . sure</a:t>
            </a:r>
          </a:p>
          <a:p>
            <a:r>
              <a:rPr lang="tr-TR" sz="2200" b="1" dirty="0">
                <a:solidFill>
                  <a:srgbClr val="00B0F0"/>
                </a:solidFill>
              </a:rPr>
              <a:t>12 . Ayet </a:t>
            </a:r>
            <a:endParaRPr lang="tr-TR" sz="2200" dirty="0">
              <a:solidFill>
                <a:srgbClr val="00B0F0"/>
              </a:solidFill>
            </a:endParaRPr>
          </a:p>
        </p:txBody>
      </p:sp>
    </p:spTree>
    <p:extLst>
      <p:ext uri="{BB962C8B-B14F-4D97-AF65-F5344CB8AC3E}">
        <p14:creationId xmlns:p14="http://schemas.microsoft.com/office/powerpoint/2010/main" val="288788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619995"/>
          </a:xfrm>
        </p:spPr>
        <p:txBody>
          <a:bodyPr>
            <a:noAutofit/>
          </a:bodyPr>
          <a:lstStyle/>
          <a:p>
            <a:pPr rtl="1"/>
            <a:r>
              <a:rPr lang="ar-AE" sz="5400" dirty="0"/>
              <a:t>اَلَّذٖي خَلَقَ سَبْعَ سَمٰوَاتٍ طِبَاقاًؕ مَا تَرٰى فٖي خَلْقِ الرَّحْمٰنِ</a:t>
            </a:r>
            <a:br>
              <a:rPr lang="tr-TR" sz="5400" dirty="0"/>
            </a:br>
            <a:br>
              <a:rPr lang="tr-TR" sz="5400" dirty="0"/>
            </a:br>
            <a:r>
              <a:rPr lang="ar-AE" sz="5400" dirty="0"/>
              <a:t> مِنْ تَفَاوُتٍؕ فَارْجِعِ الْبَصَرَۙ هَلْ تَرٰى مِنْ فُطُورٍ﴿٣﴾</a:t>
            </a:r>
            <a:endParaRPr lang="ar-AE" sz="1600" dirty="0"/>
          </a:p>
        </p:txBody>
      </p:sp>
      <p:sp>
        <p:nvSpPr>
          <p:cNvPr id="3" name="Alt Başlık 2"/>
          <p:cNvSpPr>
            <a:spLocks noGrp="1"/>
          </p:cNvSpPr>
          <p:nvPr>
            <p:ph type="subTitle" idx="1"/>
          </p:nvPr>
        </p:nvSpPr>
        <p:spPr>
          <a:xfrm>
            <a:off x="0" y="4572000"/>
            <a:ext cx="12192000" cy="1994053"/>
          </a:xfrm>
        </p:spPr>
        <p:txBody>
          <a:bodyPr>
            <a:normAutofit/>
          </a:bodyPr>
          <a:lstStyle/>
          <a:p>
            <a:r>
              <a:rPr lang="tr-TR" sz="3200" i="1" dirty="0"/>
              <a:t>﴾3﴿</a:t>
            </a:r>
            <a:r>
              <a:rPr lang="tr-TR" sz="3200" b="1" i="1" dirty="0"/>
              <a:t>Yedi göğü birbiriyle tam bir uygunluk içinde yaratan O’dur. </a:t>
            </a:r>
            <a:r>
              <a:rPr lang="tr-TR" sz="3200" b="1" i="1" dirty="0" err="1"/>
              <a:t>Rahmânın</a:t>
            </a:r>
            <a:r>
              <a:rPr lang="tr-TR" sz="3200" b="1" i="1" dirty="0"/>
              <a:t> yaratışında hiçbir uyumsuzluk göremezsin. Gözünü çevir de bir bak, bir bozukluk görebiliyor musun?</a:t>
            </a:r>
            <a:endParaRPr lang="tr-TR" sz="5400" b="1" i="1" dirty="0"/>
          </a:p>
        </p:txBody>
      </p:sp>
      <p:sp>
        <p:nvSpPr>
          <p:cNvPr id="4" name="Metin kutusu 3"/>
          <p:cNvSpPr txBox="1"/>
          <p:nvPr/>
        </p:nvSpPr>
        <p:spPr>
          <a:xfrm>
            <a:off x="9389806" y="8704"/>
            <a:ext cx="2802194"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Mülk Suresi 67 . sure</a:t>
            </a:r>
          </a:p>
          <a:p>
            <a:r>
              <a:rPr lang="tr-TR" dirty="0"/>
              <a:t>3 . Ayet </a:t>
            </a:r>
          </a:p>
        </p:txBody>
      </p:sp>
    </p:spTree>
    <p:extLst>
      <p:ext uri="{BB962C8B-B14F-4D97-AF65-F5344CB8AC3E}">
        <p14:creationId xmlns:p14="http://schemas.microsoft.com/office/powerpoint/2010/main" val="2283370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9"/>
            <a:ext cx="12192000" cy="971066"/>
          </a:xfrm>
        </p:spPr>
        <p:txBody>
          <a:bodyPr>
            <a:noAutofit/>
          </a:bodyPr>
          <a:lstStyle/>
          <a:p>
            <a:pPr rtl="1"/>
            <a:r>
              <a:rPr lang="ar-AE" dirty="0"/>
              <a:t>اَلَمْ تَرَوْا كَيْفَ خَلَقَ اللّٰهُ سَبْعَ سَمٰوَاتٍ طِبَاقاًۙ﴿١٥﴾</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i="1" dirty="0"/>
              <a:t>﴾15﴿</a:t>
            </a:r>
            <a:r>
              <a:rPr lang="tr-TR" sz="3600" b="1" i="1" dirty="0"/>
              <a:t>Görmüyor musunuz Allah yedi göğü birbiriyle nasıl uyumlu yaratmıştır?</a:t>
            </a:r>
          </a:p>
        </p:txBody>
      </p:sp>
      <p:sp>
        <p:nvSpPr>
          <p:cNvPr id="4" name="Metin kutusu 3"/>
          <p:cNvSpPr txBox="1"/>
          <p:nvPr/>
        </p:nvSpPr>
        <p:spPr>
          <a:xfrm>
            <a:off x="9488129" y="8704"/>
            <a:ext cx="2703871"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Nûh</a:t>
            </a:r>
            <a:r>
              <a:rPr lang="tr-TR" dirty="0"/>
              <a:t> Suresi 71 . sure</a:t>
            </a:r>
          </a:p>
          <a:p>
            <a:r>
              <a:rPr lang="tr-TR" dirty="0"/>
              <a:t>15 . Ayet </a:t>
            </a:r>
          </a:p>
        </p:txBody>
      </p:sp>
    </p:spTree>
    <p:extLst>
      <p:ext uri="{BB962C8B-B14F-4D97-AF65-F5344CB8AC3E}">
        <p14:creationId xmlns:p14="http://schemas.microsoft.com/office/powerpoint/2010/main" val="3767021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541078"/>
          </a:xfrm>
        </p:spPr>
        <p:txBody>
          <a:bodyPr>
            <a:noAutofit/>
          </a:bodyPr>
          <a:lstStyle/>
          <a:p>
            <a:pPr rtl="1"/>
            <a:r>
              <a:rPr lang="ar-AE" sz="4400" dirty="0"/>
              <a:t>فَقَضٰيهُنَّ سَبْعَ سَمٰوَاتٍ فٖي يَوْمَيْنِ وَاَوْحٰى فٖي كُلِّ سَمَٓاءٍ اَمْرَهَاؕ وَزَيَّنَّا </a:t>
            </a:r>
            <a:br>
              <a:rPr lang="tr-TR" sz="4400" dirty="0"/>
            </a:br>
            <a:br>
              <a:rPr lang="tr-TR" sz="4400" dirty="0"/>
            </a:br>
            <a:r>
              <a:rPr lang="ar-AE" sz="4400" dirty="0"/>
              <a:t>السَّمَٓاءَ الدُّنْيَا بِمَصَابٖيحَࣗ وَحِفْظاًؕ ذٰلِكَ تَقْدٖيرُ الْعَزٖيزِ الْعَلٖيمِ</a:t>
            </a:r>
            <a:r>
              <a:rPr lang="ar-AE" sz="4400" b="1" dirty="0"/>
              <a:t>﴿١٢﴾</a:t>
            </a:r>
            <a:endParaRPr lang="tr-TR" sz="2400" dirty="0"/>
          </a:p>
        </p:txBody>
      </p:sp>
      <p:sp>
        <p:nvSpPr>
          <p:cNvPr id="3" name="Alt Başlık 2"/>
          <p:cNvSpPr>
            <a:spLocks noGrp="1"/>
          </p:cNvSpPr>
          <p:nvPr>
            <p:ph type="subTitle" idx="1"/>
          </p:nvPr>
        </p:nvSpPr>
        <p:spPr>
          <a:xfrm>
            <a:off x="0" y="4189325"/>
            <a:ext cx="12192000" cy="2467113"/>
          </a:xfrm>
        </p:spPr>
        <p:txBody>
          <a:bodyPr>
            <a:normAutofit/>
          </a:bodyPr>
          <a:lstStyle/>
          <a:p>
            <a:r>
              <a:rPr lang="tr-TR" sz="3600" b="1" i="1" dirty="0"/>
              <a:t>﴾12﴿Böylece onları iki günde yedi gök olarak yarattı, her göğe işlevini ilham etti. Biz, yakın semayı kandillerle donattık ve onu koruduk. İşte bu, her şeye gücü yeten, her şeyi bilen Allah’ın takdiridir.</a:t>
            </a:r>
            <a:endParaRPr lang="tr-TR" sz="3200" b="1" i="1" dirty="0"/>
          </a:p>
        </p:txBody>
      </p:sp>
      <p:sp>
        <p:nvSpPr>
          <p:cNvPr id="4" name="Metin kutusu 3"/>
          <p:cNvSpPr txBox="1"/>
          <p:nvPr/>
        </p:nvSpPr>
        <p:spPr>
          <a:xfrm>
            <a:off x="9006349" y="0"/>
            <a:ext cx="318565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Fussilet</a:t>
            </a:r>
            <a:r>
              <a:rPr lang="tr-TR" dirty="0"/>
              <a:t> Suresi 41 . sure</a:t>
            </a:r>
          </a:p>
          <a:p>
            <a:r>
              <a:rPr lang="tr-TR" dirty="0"/>
              <a:t>12 . Ayet </a:t>
            </a:r>
          </a:p>
        </p:txBody>
      </p:sp>
    </p:spTree>
    <p:extLst>
      <p:ext uri="{BB962C8B-B14F-4D97-AF65-F5344CB8AC3E}">
        <p14:creationId xmlns:p14="http://schemas.microsoft.com/office/powerpoint/2010/main" val="2214998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5400" dirty="0"/>
              <a:t>قُلْ مَنْ رَبُّ السَّمٰوَاتِ السَّبْعِ وَرَبُّ الْعَرْشِ الْعَظٖيمِ﴿٨٦﴾</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i="1" dirty="0"/>
              <a:t>﴾86﴿</a:t>
            </a:r>
            <a:r>
              <a:rPr lang="tr-TR" sz="3200" b="1" i="1" dirty="0"/>
              <a:t>“Peki yedi göğün rabbi, yüce arşın rabbi kimdir?” diye sor.</a:t>
            </a:r>
            <a:endParaRPr lang="tr-TR" sz="2800" dirty="0"/>
          </a:p>
        </p:txBody>
      </p:sp>
      <p:sp>
        <p:nvSpPr>
          <p:cNvPr id="4" name="Metin kutusu 3"/>
          <p:cNvSpPr txBox="1"/>
          <p:nvPr/>
        </p:nvSpPr>
        <p:spPr>
          <a:xfrm>
            <a:off x="8868697" y="0"/>
            <a:ext cx="3323304"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Mü'minûn</a:t>
            </a:r>
            <a:r>
              <a:rPr lang="tr-TR" dirty="0"/>
              <a:t> Suresi 23.sure</a:t>
            </a:r>
          </a:p>
          <a:p>
            <a:r>
              <a:rPr lang="tr-TR" dirty="0"/>
              <a:t>86. Ayet </a:t>
            </a:r>
          </a:p>
        </p:txBody>
      </p:sp>
    </p:spTree>
    <p:extLst>
      <p:ext uri="{BB962C8B-B14F-4D97-AF65-F5344CB8AC3E}">
        <p14:creationId xmlns:p14="http://schemas.microsoft.com/office/powerpoint/2010/main" val="760224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493025"/>
          </a:xfrm>
        </p:spPr>
        <p:txBody>
          <a:bodyPr>
            <a:noAutofit/>
          </a:bodyPr>
          <a:lstStyle/>
          <a:p>
            <a:r>
              <a:rPr lang="ar-AE" sz="4600" dirty="0"/>
              <a:t>تُسَبِّحُ لَهُ السَّمٰوَاتُ السَّبْعُ وَالْاَرْضُ وَمَنْ فٖيهِنَّؕ وَاِنْ مِنْ شَيْءٍ اِلَّا</a:t>
            </a:r>
            <a:br>
              <a:rPr lang="tr-TR" sz="4600" dirty="0"/>
            </a:br>
            <a:br>
              <a:rPr lang="tr-TR" sz="4600" dirty="0"/>
            </a:br>
            <a:r>
              <a:rPr lang="ar-AE" sz="4600" dirty="0"/>
              <a:t> يُسَبِّحُ بِحَمْدِهٖ وَلٰكِنْ لَا تَفْقَهُونَ تَسْبٖيحَهُمْؕ اِنَّهُ كَانَ حَلٖيماً غَفُوراً﴿٤٤﴾</a:t>
            </a:r>
            <a:endParaRPr lang="tr-TR" sz="4600" dirty="0"/>
          </a:p>
        </p:txBody>
      </p:sp>
      <p:sp>
        <p:nvSpPr>
          <p:cNvPr id="3" name="Alt Başlık 2"/>
          <p:cNvSpPr>
            <a:spLocks noGrp="1"/>
          </p:cNvSpPr>
          <p:nvPr>
            <p:ph type="subTitle" idx="1"/>
          </p:nvPr>
        </p:nvSpPr>
        <p:spPr>
          <a:xfrm>
            <a:off x="0" y="4625782"/>
            <a:ext cx="12192000" cy="1655762"/>
          </a:xfrm>
        </p:spPr>
        <p:txBody>
          <a:bodyPr>
            <a:normAutofit fontScale="92500"/>
          </a:bodyPr>
          <a:lstStyle/>
          <a:p>
            <a:r>
              <a:rPr lang="tr-TR" sz="3600" i="1" dirty="0"/>
              <a:t>﴾44﴿</a:t>
            </a:r>
            <a:r>
              <a:rPr lang="tr-TR" sz="3600" b="1" i="1" dirty="0"/>
              <a:t>Yedi gök, yer ve bunlarda bulunanlar O’nu tesbih eder; O’nu </a:t>
            </a:r>
            <a:r>
              <a:rPr lang="tr-TR" sz="3600" b="1" i="1" dirty="0" err="1"/>
              <a:t>hamd</a:t>
            </a:r>
            <a:r>
              <a:rPr lang="tr-TR" sz="3600" b="1" i="1" dirty="0"/>
              <a:t> ile tesbih etmeyen hiçbir şey yoktur. Fakat siz onların tesbihini anlayamazsınız. O </a:t>
            </a:r>
            <a:r>
              <a:rPr lang="tr-TR" sz="3600" b="1" i="1" dirty="0" err="1"/>
              <a:t>halîmdir</a:t>
            </a:r>
            <a:r>
              <a:rPr lang="tr-TR" sz="3600" b="1" i="1" dirty="0"/>
              <a:t>, bağışlayıcıdır.</a:t>
            </a:r>
            <a:endParaRPr lang="tr-TR" sz="3600" dirty="0"/>
          </a:p>
        </p:txBody>
      </p:sp>
      <p:sp>
        <p:nvSpPr>
          <p:cNvPr id="4" name="Metin kutusu 3"/>
          <p:cNvSpPr txBox="1"/>
          <p:nvPr/>
        </p:nvSpPr>
        <p:spPr>
          <a:xfrm>
            <a:off x="9645445" y="14497"/>
            <a:ext cx="2546555"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İsrâ</a:t>
            </a:r>
            <a:r>
              <a:rPr lang="tr-TR" dirty="0"/>
              <a:t> Suresi 17.sure</a:t>
            </a:r>
          </a:p>
          <a:p>
            <a:r>
              <a:rPr lang="tr-TR" dirty="0"/>
              <a:t>44 . Ayet </a:t>
            </a:r>
          </a:p>
        </p:txBody>
      </p:sp>
    </p:spTree>
    <p:extLst>
      <p:ext uri="{BB962C8B-B14F-4D97-AF65-F5344CB8AC3E}">
        <p14:creationId xmlns:p14="http://schemas.microsoft.com/office/powerpoint/2010/main" val="260243317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TotalTime>
  <Words>416</Words>
  <Application>Microsoft Office PowerPoint</Application>
  <PresentationFormat>Geniş ekran</PresentationFormat>
  <Paragraphs>28</Paragraphs>
  <Slides>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7</vt:i4>
      </vt:variant>
    </vt:vector>
  </HeadingPairs>
  <TitlesOfParts>
    <vt:vector size="11" baseType="lpstr">
      <vt:lpstr>Aptos</vt:lpstr>
      <vt:lpstr>Aptos Display</vt:lpstr>
      <vt:lpstr>Arial</vt:lpstr>
      <vt:lpstr>Office Teması</vt:lpstr>
      <vt:lpstr>هُوَ الَّذٖى خَلَقَ لَكُمْ مَا فِى الْاَرْضِ جَمٖيعًا ثُمَّ اسْتَوٰٓى اِلَى السَّمَٓاءِ فَسَوّٰيهُنَّ سَبْعَ   سَمٰوَاتٍۜ وَهُوَ بِكُلِّ شَىْءٍ عَلٖيمٌ۟﴿٢٩﴾</vt:lpstr>
      <vt:lpstr>اَللّٰهُ الَّذٖي خَلَقَ سَبْعَ سَمٰوَاتٍ وَمِنَ الْاَرْضِ مِثْلَهُنَّؕ يَتَنَزَّلُ الْاَمْرُ بَيْنَهُنَّ لِتَعْلَمُٓوا اَنَّ   اللّٰهَ عَلٰى كُلِّ شَيْءٍ قَدٖيرٌۙ وَاَنَّ اللّٰهَ قَدْ اَحَاطَ بِكُلِّ شَيْءٍ عِلْماً﴿١٢﴾</vt:lpstr>
      <vt:lpstr>اَلَّذٖي خَلَقَ سَبْعَ سَمٰوَاتٍ طِبَاقاًؕ مَا تَرٰى فٖي خَلْقِ الرَّحْمٰنِ   مِنْ تَفَاوُتٍؕ فَارْجِعِ الْبَصَرَۙ هَلْ تَرٰى مِنْ فُطُورٍ﴿٣﴾</vt:lpstr>
      <vt:lpstr>اَلَمْ تَرَوْا كَيْفَ خَلَقَ اللّٰهُ سَبْعَ سَمٰوَاتٍ طِبَاقاًۙ﴿١٥﴾</vt:lpstr>
      <vt:lpstr>فَقَضٰيهُنَّ سَبْعَ سَمٰوَاتٍ فٖي يَوْمَيْنِ وَاَوْحٰى فٖي كُلِّ سَمَٓاءٍ اَمْرَهَاؕ وَزَيَّنَّا   السَّمَٓاءَ الدُّنْيَا بِمَصَابٖيحَࣗ وَحِفْظاًؕ ذٰلِكَ تَقْدٖيرُ الْعَزٖيزِ الْعَلٖيمِ﴿١٢﴾</vt:lpstr>
      <vt:lpstr>قُلْ مَنْ رَبُّ السَّمٰوَاتِ السَّبْعِ وَرَبُّ الْعَرْشِ الْعَظٖيمِ﴿٨٦﴾</vt:lpstr>
      <vt:lpstr>تُسَبِّحُ لَهُ السَّمٰوَاتُ السَّبْعُ وَالْاَرْضُ وَمَنْ فٖيهِنَّؕ وَاِنْ مِنْ شَيْءٍ اِلَّا   يُسَبِّحُ بِحَمْدِهٖ وَلٰكِنْ لَا تَفْقَهُونَ تَسْبٖيحَهُمْؕ اِنَّهُ كَانَ حَلٖيماً غَفُوراً﴿٤٤﴾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6</cp:revision>
  <dcterms:created xsi:type="dcterms:W3CDTF">2026-02-07T06:18:23Z</dcterms:created>
  <dcterms:modified xsi:type="dcterms:W3CDTF">2026-02-07T08:02:47Z</dcterms:modified>
</cp:coreProperties>
</file>