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459" r:id="rId4"/>
    <p:sldId id="460" r:id="rId5"/>
    <p:sldId id="259" r:id="rId6"/>
    <p:sldId id="46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AB335B-6D72-9FC3-6CB5-260F5D801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18F9315-3820-43DB-BAE2-884931FC0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9C3A282-C685-16BC-A6D9-EDC202B16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37374B-D7BB-767E-B78C-3CB66F6B6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41FD3AC-4470-2536-F54E-9014CE20C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0724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2F7F19-DF03-F80E-2095-CEF0BD650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29FAA7-276B-BA80-9089-29FACB8BA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8D03D3-2D1B-6B93-01FE-41B7D671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F92E4C9-13B5-8C46-2700-4BDF3BE3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EAC31D-4872-FCB5-B46B-58FEB36FE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2971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7AD2AD-3F88-5F20-7248-67536CF2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F8DC53-7E31-A9EA-818F-5E0475E63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66BC563-A80B-6687-2D85-E5E7B0867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D956391-0078-DEEB-8E03-DA7D1D79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023FC2-1685-F710-5C16-EC5F1DAE3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627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1B7995-667E-E673-085E-BC2D148D6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316F3C-D0DA-1306-F966-B21F97513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0781080-906F-CDB9-69DC-B52949A4D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D2BFD37-52FE-2CF6-5B13-E272E5A4E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8BEC587-96D2-BEA4-8D9D-22A0BC60A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7107E59-AC68-A550-090C-F60C53FA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877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0BDA3A-0BEC-3D1B-D197-3A4382E3B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C0FDD3A-E3F5-FA3D-EE53-A1AF827FC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6B88489-D4F0-00C6-A059-EB917D30C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8F91980-927B-06F5-6669-2614A7361F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223E428-53C9-5033-B9E6-E56F8FAD4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2FE7B2F-EE11-480B-4659-DFBA6E79B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1C8E0DE-2C9B-7F77-E178-CF83C6B5E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B47E0FD-81D8-A7FC-6DDA-4B263B18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89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0AEDC5-F392-62DE-7D8B-B7AC5D63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C9C70AF5-4855-8E15-083F-97526C8E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6EBDB42-1AD4-6BAE-09AC-CEE0BE60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CC4134C-2D27-BC92-69A6-A49970B60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3136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52BD014-1117-27E7-9A93-044A8E909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62EBADD-17C2-F054-CB98-D5A25D52B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B38D60-9F52-3801-4862-F0DA3D098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526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89A232-E301-D66A-C410-9CCCBA710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6E1D0D-C530-F10B-169A-F82B3037E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AF647FD-98E7-796A-CCFD-C382AD689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A8F6B12-BFA3-F7A2-240A-7DC8CA3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D0C3F11-7DF9-9E70-3186-F6A4711E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427127B-23BE-CC1E-9CC2-69C90EE6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940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7B5031-629A-D698-4CDB-B770346F0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1AC2D30-9D29-84EA-535A-28128A0B3E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C6DB6D4-5F96-B7B8-F415-676606B0E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F2AB2BF-6CFF-BFFE-824B-3692958EB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F60F32A-4EF2-EED1-4DA6-1DA4566E8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A15BDD0-F87B-6D9E-ECF1-5DCAC0B78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94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10051-E607-8107-4982-21E19A4D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60EC478-1515-D8D0-8F6A-C759FB81C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3BEF5CA-50FA-BAE6-A962-C95DDABF3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9FF208D-6857-44D9-55EF-9B03D3619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8DEFA84-E60F-B06C-A13D-31D7E05C2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168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93B6DE2-EA7C-86F7-D462-24B14F3C6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AB06825-D71F-31A6-EC2F-2934EBAE3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798939D-C536-C0B9-56AC-C8C719FDC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7937E9-E0EE-F570-5B74-F2FE48366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AC9756-B6F1-1591-A2F4-EB9EB472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12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3C8E3A8-6BFD-DFD4-3A23-F63093B59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BE2E7D5-A9E9-9510-1F07-604B330CB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57FB660-AB19-1D0E-3587-58170C0F3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3EB4803-91BB-F1E5-0416-7CBB63955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E195369-AA52-3A87-9912-FE35D7E5E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6823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74120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وَخَلَقْنَاكُمْ اَزْوَاجًاۙ﴿٨﴾</a:t>
            </a:r>
            <a:endParaRPr lang="ar-AE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70696"/>
            <a:ext cx="12192000" cy="1399903"/>
          </a:xfrm>
        </p:spPr>
        <p:txBody>
          <a:bodyPr>
            <a:normAutofit/>
          </a:bodyPr>
          <a:lstStyle/>
          <a:p>
            <a:r>
              <a:rPr lang="tr-TR" sz="4000" i="1" dirty="0"/>
              <a:t>﴾8﴿</a:t>
            </a:r>
            <a:r>
              <a:rPr lang="tr-TR" sz="4000" b="1" i="1" dirty="0"/>
              <a:t>Sizi çifter </a:t>
            </a:r>
            <a:r>
              <a:rPr lang="tr-TR" sz="4000" b="1" i="1" dirty="0" err="1"/>
              <a:t>çifter</a:t>
            </a:r>
            <a:r>
              <a:rPr lang="tr-TR" sz="4000" b="1" i="1" dirty="0"/>
              <a:t> yarattık.</a:t>
            </a:r>
            <a:endParaRPr lang="tr-TR" sz="4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301316" y="0"/>
            <a:ext cx="28906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 err="1"/>
              <a:t>Nebe</a:t>
            </a:r>
            <a:r>
              <a:rPr lang="tr-TR" dirty="0"/>
              <a:t> Suresi 78.Sure</a:t>
            </a:r>
          </a:p>
          <a:p>
            <a:r>
              <a:rPr lang="tr-TR" dirty="0"/>
              <a:t>8 . Ayet</a:t>
            </a:r>
          </a:p>
        </p:txBody>
      </p:sp>
    </p:spTree>
    <p:extLst>
      <p:ext uri="{BB962C8B-B14F-4D97-AF65-F5344CB8AC3E}">
        <p14:creationId xmlns:p14="http://schemas.microsoft.com/office/powerpoint/2010/main" val="3020096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وَمِنْ كُلِّ شَيْءٍ خَلَقْنَا زَوْجَيْنِ لَعَلَّكُمْ تَذَكَّرُونَ﴿٤٩﴾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4000" i="1" dirty="0"/>
              <a:t>﴾49﴿</a:t>
            </a:r>
            <a:r>
              <a:rPr lang="tr-TR" sz="4000" b="1" i="1" dirty="0"/>
              <a:t>Her şeyden çift </a:t>
            </a:r>
            <a:r>
              <a:rPr lang="tr-TR" sz="4000" b="1" i="1" dirty="0" err="1"/>
              <a:t>çift</a:t>
            </a:r>
            <a:r>
              <a:rPr lang="tr-TR" sz="4000" b="1" i="1" dirty="0"/>
              <a:t> yarattık, inceden inceye düşünesiniz diye.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8731045" y="0"/>
            <a:ext cx="3460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 err="1"/>
              <a:t>Zâriyât</a:t>
            </a:r>
            <a:r>
              <a:rPr lang="tr-TR" dirty="0"/>
              <a:t>   Suresi 51 . sure</a:t>
            </a:r>
          </a:p>
          <a:p>
            <a:r>
              <a:rPr lang="tr-TR" dirty="0"/>
              <a:t>49 . Ayet </a:t>
            </a:r>
          </a:p>
        </p:txBody>
      </p:sp>
    </p:spTree>
    <p:extLst>
      <p:ext uri="{BB962C8B-B14F-4D97-AF65-F5344CB8AC3E}">
        <p14:creationId xmlns:p14="http://schemas.microsoft.com/office/powerpoint/2010/main" val="3352642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949717"/>
          </a:xfrm>
        </p:spPr>
        <p:txBody>
          <a:bodyPr>
            <a:noAutofit/>
          </a:bodyPr>
          <a:lstStyle/>
          <a:p>
            <a:pPr rtl="1"/>
            <a:r>
              <a:rPr lang="ar-AE" sz="5400" dirty="0"/>
              <a:t>سُبْحَانَ </a:t>
            </a:r>
            <a:r>
              <a:rPr lang="ar-AE" sz="5400" dirty="0" err="1"/>
              <a:t>الَّذٖي</a:t>
            </a:r>
            <a:r>
              <a:rPr lang="ar-AE" sz="5400" dirty="0"/>
              <a:t> خَلَقَ الْاَزْوَاجَ كُلَّهَا مِمَّا تُنْبِتُ الْاَرْضُ وَمِنْ</a:t>
            </a:r>
            <a:br>
              <a:rPr lang="tr-TR" sz="5400" dirty="0"/>
            </a:br>
            <a:br>
              <a:rPr lang="tr-TR" sz="5400" dirty="0"/>
            </a:br>
            <a:r>
              <a:rPr lang="ar-AE" sz="5400" dirty="0"/>
              <a:t> اَنْفُسِهِمْ وَمِمَّا لَا يَعْلَمُونَ﴿٣٦﴾</a:t>
            </a:r>
            <a:endParaRPr lang="tr-TR" sz="2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200" i="1" dirty="0"/>
              <a:t>﴾36﴿</a:t>
            </a:r>
            <a:r>
              <a:rPr lang="tr-TR" sz="3200" b="1" i="1" dirty="0"/>
              <a:t>Toprağın bitirdiklerini, kendilerini ve daha bilmedikleri nice şeyleri çifter </a:t>
            </a:r>
            <a:r>
              <a:rPr lang="tr-TR" sz="3200" b="1" i="1" dirty="0" err="1"/>
              <a:t>çifter</a:t>
            </a:r>
            <a:r>
              <a:rPr lang="tr-TR" sz="3200" b="1" i="1" dirty="0"/>
              <a:t> yaratan Allah her türlü eksiklikten uzaktır.</a:t>
            </a:r>
            <a:endParaRPr lang="tr-TR" sz="48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077093" y="0"/>
            <a:ext cx="3114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 err="1"/>
              <a:t>Yâsîn</a:t>
            </a:r>
            <a:r>
              <a:rPr lang="tr-TR" dirty="0"/>
              <a:t> Suresi 36 . sure</a:t>
            </a:r>
          </a:p>
          <a:p>
            <a:r>
              <a:rPr lang="tr-TR" dirty="0"/>
              <a:t>36 . Ayet </a:t>
            </a:r>
          </a:p>
        </p:txBody>
      </p:sp>
    </p:spTree>
    <p:extLst>
      <p:ext uri="{BB962C8B-B14F-4D97-AF65-F5344CB8AC3E}">
        <p14:creationId xmlns:p14="http://schemas.microsoft.com/office/powerpoint/2010/main" val="2926843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sz="4200" dirty="0"/>
              <a:t>وَالَّذٖي خَلَقَ الْاَزْوَاجَ كُلَّهَا وَجَعَلَ لَكُمْ مِنَ الْفُلْكِ وَالْاَنْعَامِ مَا تَرْكَبُونَۙ</a:t>
            </a:r>
            <a:r>
              <a:rPr lang="ar-AE" sz="4200" b="1" dirty="0"/>
              <a:t>﴿١٢﴾</a:t>
            </a:r>
            <a:endParaRPr lang="tr-TR" sz="4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b="1" i="1" dirty="0"/>
              <a:t>﴾12﴿Bütün çiftleri yaratan, bineceğiniz gemileri ve hayvanları sizin için var eden de O’dur.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8976852" y="0"/>
            <a:ext cx="3215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 err="1"/>
              <a:t>Zuhruf</a:t>
            </a:r>
            <a:r>
              <a:rPr lang="tr-TR" dirty="0"/>
              <a:t> Suresi 43 . sure</a:t>
            </a:r>
          </a:p>
          <a:p>
            <a:r>
              <a:rPr lang="tr-TR" dirty="0"/>
              <a:t>12 . Ayet </a:t>
            </a:r>
          </a:p>
        </p:txBody>
      </p:sp>
    </p:spTree>
    <p:extLst>
      <p:ext uri="{BB962C8B-B14F-4D97-AF65-F5344CB8AC3E}">
        <p14:creationId xmlns:p14="http://schemas.microsoft.com/office/powerpoint/2010/main" val="3836070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407495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وَمَا خَلَقَ الذَّكَرَ وَالْاُنْثٰىۙ</a:t>
            </a:r>
            <a:r>
              <a:rPr lang="ar-AE" b="1" dirty="0"/>
              <a:t>﴿٣﴾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823096"/>
            <a:ext cx="12192000" cy="1399903"/>
          </a:xfrm>
        </p:spPr>
        <p:txBody>
          <a:bodyPr>
            <a:normAutofit/>
          </a:bodyPr>
          <a:lstStyle/>
          <a:p>
            <a:r>
              <a:rPr lang="tr-TR" sz="4000" b="1" i="1" dirty="0"/>
              <a:t>﴾3﴿Erkeği ve dişiyi yaratan ilâhî kudrete ki,</a:t>
            </a:r>
          </a:p>
          <a:p>
            <a:endParaRPr lang="tr-TR" sz="40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429135" y="0"/>
            <a:ext cx="2762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 err="1"/>
              <a:t>Leyl</a:t>
            </a:r>
            <a:r>
              <a:rPr lang="tr-TR" dirty="0"/>
              <a:t> Suresi 92.Sure</a:t>
            </a:r>
          </a:p>
          <a:p>
            <a:r>
              <a:rPr lang="tr-TR" dirty="0"/>
              <a:t>3. Ayet</a:t>
            </a:r>
          </a:p>
        </p:txBody>
      </p:sp>
    </p:spTree>
    <p:extLst>
      <p:ext uri="{BB962C8B-B14F-4D97-AF65-F5344CB8AC3E}">
        <p14:creationId xmlns:p14="http://schemas.microsoft.com/office/powerpoint/2010/main" val="1117062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691620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وَمِنْ </a:t>
            </a:r>
            <a:r>
              <a:rPr lang="ar-AE" sz="4800" dirty="0" err="1"/>
              <a:t>اٰيَاتِهٖٓ</a:t>
            </a:r>
            <a:r>
              <a:rPr lang="ar-AE" sz="4800" dirty="0"/>
              <a:t> اَنْ خَلَقَ لَكُمْ مِنْ اَنْفُسِكُمْ اَزْوَاجاً </a:t>
            </a:r>
            <a:r>
              <a:rPr lang="ar-AE" sz="4800" dirty="0" err="1"/>
              <a:t>لِتَسْكُـنُٓوا</a:t>
            </a:r>
            <a:r>
              <a:rPr lang="ar-AE" sz="4800" dirty="0"/>
              <a:t> اِلَيْهَا وَجَعَلَ</a:t>
            </a:r>
            <a:br>
              <a:rPr lang="tr-TR" sz="4800" dirty="0"/>
            </a:br>
            <a:br>
              <a:rPr lang="tr-TR" sz="4800" dirty="0"/>
            </a:br>
            <a:r>
              <a:rPr lang="ar-AE" sz="4800" dirty="0"/>
              <a:t> بَيْنَكُمْ مَوَدَّةً وَرَحْمَةًؕ اِنَّ </a:t>
            </a:r>
            <a:r>
              <a:rPr lang="ar-AE" sz="4800" dirty="0" err="1"/>
              <a:t>فٖي</a:t>
            </a:r>
            <a:r>
              <a:rPr lang="ar-AE" sz="4800" dirty="0"/>
              <a:t> ذٰلِكَ </a:t>
            </a:r>
            <a:r>
              <a:rPr lang="ar-AE" sz="4800" dirty="0" err="1"/>
              <a:t>لَاٰيَاتٍ</a:t>
            </a:r>
            <a:r>
              <a:rPr lang="ar-AE" sz="4800" dirty="0"/>
              <a:t> لِقَوْمٍ يَتَفَكَّرُونَ﴿٢١﴾</a:t>
            </a:r>
            <a:endParaRPr lang="tr-TR" sz="2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060723"/>
            <a:ext cx="12192000" cy="2354636"/>
          </a:xfrm>
        </p:spPr>
        <p:txBody>
          <a:bodyPr>
            <a:normAutofit/>
          </a:bodyPr>
          <a:lstStyle/>
          <a:p>
            <a:r>
              <a:rPr lang="tr-TR" sz="3600" i="1" dirty="0"/>
              <a:t>﴾21﴿</a:t>
            </a:r>
            <a:r>
              <a:rPr lang="tr-TR" sz="3600" b="1" i="1" dirty="0"/>
              <a:t>Onlara ısınıp kaynaşasınız diye size kendi türünüzden eşler yaratıp aranıza sevgi ve şefkat duyguları yerleştirmesi de O’nun kanıtlarındandır. Doğrusu bunda iyi düşünen kimseler için dersler vardır.</a:t>
            </a:r>
            <a:endParaRPr lang="tr-TR" sz="32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242323" y="0"/>
            <a:ext cx="29496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/>
              <a:t>Rum Suresi 30 . sure</a:t>
            </a:r>
          </a:p>
          <a:p>
            <a:r>
              <a:rPr lang="tr-TR" dirty="0"/>
              <a:t>21 . Ayet </a:t>
            </a:r>
          </a:p>
        </p:txBody>
      </p:sp>
    </p:spTree>
    <p:extLst>
      <p:ext uri="{BB962C8B-B14F-4D97-AF65-F5344CB8AC3E}">
        <p14:creationId xmlns:p14="http://schemas.microsoft.com/office/powerpoint/2010/main" val="1512447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232</Words>
  <Application>Microsoft Office PowerPoint</Application>
  <PresentationFormat>Geniş ekran</PresentationFormat>
  <Paragraphs>24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Teması</vt:lpstr>
      <vt:lpstr>وَخَلَقْنَاكُمْ اَزْوَاجًاۙ﴿٨﴾</vt:lpstr>
      <vt:lpstr>وَمِنْ كُلِّ شَيْءٍ خَلَقْنَا زَوْجَيْنِ لَعَلَّكُمْ تَذَكَّرُونَ﴿٤٩﴾</vt:lpstr>
      <vt:lpstr>سُبْحَانَ الَّذٖي خَلَقَ الْاَزْوَاجَ كُلَّهَا مِمَّا تُنْبِتُ الْاَرْضُ وَمِنْ   اَنْفُسِهِمْ وَمِمَّا لَا يَعْلَمُونَ﴿٣٦﴾</vt:lpstr>
      <vt:lpstr>وَالَّذٖي خَلَقَ الْاَزْوَاجَ كُلَّهَا وَجَعَلَ لَكُمْ مِنَ الْفُلْكِ وَالْاَنْعَامِ مَا تَرْكَبُونَۙ﴿١٢﴾</vt:lpstr>
      <vt:lpstr>وَمَا خَلَقَ الذَّكَرَ وَالْاُنْثٰىۙ﴿٣﴾</vt:lpstr>
      <vt:lpstr>وَمِنْ اٰيَاتِهٖٓ اَنْ خَلَقَ لَكُمْ مِنْ اَنْفُسِكُمْ اَزْوَاجاً لِتَسْكُـنُٓوا اِلَيْهَا وَجَعَلَ   بَيْنَكُمْ مَوَدَّةً وَرَحْمَةًؕ اِنَّ فٖي ذٰلِكَ لَاٰيَاتٍ لِقَوْمٍ يَتَفَكَّرُونَ﴿٢١﴾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MONSTER</dc:creator>
  <cp:lastModifiedBy>MONSTER</cp:lastModifiedBy>
  <cp:revision>3</cp:revision>
  <dcterms:created xsi:type="dcterms:W3CDTF">2026-02-07T13:05:46Z</dcterms:created>
  <dcterms:modified xsi:type="dcterms:W3CDTF">2026-02-07T13:28:41Z</dcterms:modified>
</cp:coreProperties>
</file>