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8" r:id="rId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FB1822-A611-83BD-C164-DCC5DBE699B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2705CFD4-3494-15C2-A364-1C68F834EF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1BC758A-CD80-9FE8-2B3D-E97D53F3D739}"/>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46657D79-F95C-18D3-010A-AE2C87F105E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ED6B06F-FB8E-5166-B420-F6527BDCE017}"/>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228293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087159-C627-3BBA-6819-CB93B155AA6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BABCA37-2A18-09A4-8CA2-15A8504C6E5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D30138E-5D2E-D2F4-C5D1-1DEF33B35308}"/>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C304C3CA-EA58-0608-5FF9-BE3D796EC47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A1B2ACB-0C35-88CE-C88B-33D238650218}"/>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1558618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2C5547-1C99-97F1-6745-386A3A48147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ADD1292-8521-5B12-70F8-C91D61C7DC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1F81CB2-8E62-35D9-5D84-9162BC960040}"/>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7A37DBA7-8EC4-0021-900D-A02A78C3D3D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EAE8BB7-C9CB-DE40-7BA9-BDC121FA91C5}"/>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842345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79BD24-25A0-E754-A05A-5FAB6CE1F2B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B49257D-1F3E-8729-B8A9-733A3F6347D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AF91B7E-141D-B5A7-5D16-8E651D9421D3}"/>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DCA0475-0E6D-09DC-6FBE-6D31B4F5CF95}"/>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6" name="Alt Bilgi Yer Tutucusu 5">
            <a:extLst>
              <a:ext uri="{FF2B5EF4-FFF2-40B4-BE49-F238E27FC236}">
                <a16:creationId xmlns:a16="http://schemas.microsoft.com/office/drawing/2014/main" id="{DE778127-988F-44F5-B66E-2A43D695B01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55EEDD-2123-81A0-E2EA-2FB9328BA832}"/>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887448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4885D4-699D-AB66-40A0-7667308991B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F3F62E2-1240-9F8B-FB2A-67A1832D5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422AF74-F0DA-7DDE-BA9E-D76FE5046866}"/>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DE8DDDC2-D3DE-4FDE-3373-269B66566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EE62B53B-3F9C-22F5-5747-970A32891B5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41257A6-EE73-8424-9E54-D43241EF9AB9}"/>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8" name="Alt Bilgi Yer Tutucusu 7">
            <a:extLst>
              <a:ext uri="{FF2B5EF4-FFF2-40B4-BE49-F238E27FC236}">
                <a16:creationId xmlns:a16="http://schemas.microsoft.com/office/drawing/2014/main" id="{BF3E2650-2B48-EC9C-B188-D8FB14BD3E0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7DFC270-ACDA-A8EB-2DA3-6599E824F7D6}"/>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2662860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03FED8-E0F7-C113-CA2D-C43C801680A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2C8418A-90B9-DC35-0FE0-68AD7298457B}"/>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4" name="Alt Bilgi Yer Tutucusu 3">
            <a:extLst>
              <a:ext uri="{FF2B5EF4-FFF2-40B4-BE49-F238E27FC236}">
                <a16:creationId xmlns:a16="http://schemas.microsoft.com/office/drawing/2014/main" id="{31CE6CBC-0097-CFDA-D4D8-8A1BD8501C8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7FCF524-D5A2-C78B-572A-C6762381D6D5}"/>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1655162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7422D04-0C5F-0158-1018-0401B2217BBD}"/>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3" name="Alt Bilgi Yer Tutucusu 2">
            <a:extLst>
              <a:ext uri="{FF2B5EF4-FFF2-40B4-BE49-F238E27FC236}">
                <a16:creationId xmlns:a16="http://schemas.microsoft.com/office/drawing/2014/main" id="{9ED55757-4A37-2267-0206-6ACA34115CE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2F86FF68-31AD-171B-78CF-96C6F29DC442}"/>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251738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941C1F-7E7B-0DF0-08E6-C250DFFB74A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FF85F42-62FD-8568-F2EF-369FE8C32B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932DB65-7161-A6D7-D703-ECA262ADB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AA6F397-0034-2F01-4419-3D9CDFD7B344}"/>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6" name="Alt Bilgi Yer Tutucusu 5">
            <a:extLst>
              <a:ext uri="{FF2B5EF4-FFF2-40B4-BE49-F238E27FC236}">
                <a16:creationId xmlns:a16="http://schemas.microsoft.com/office/drawing/2014/main" id="{B5EFE7FD-F780-BF33-91C5-FCD31DADBE5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E061B33-62A2-03B3-F1E6-0BBC5544A7E8}"/>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268342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9A6D2B-59D7-A9B0-3FF3-3ED26CEE02C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B701B6B3-DB90-85BA-C4FB-D61153A7B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849AA0D-A303-393A-2D70-78BDE26CA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85C2CB3-CB07-4C23-2277-B77C4D788D7B}"/>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6" name="Alt Bilgi Yer Tutucusu 5">
            <a:extLst>
              <a:ext uri="{FF2B5EF4-FFF2-40B4-BE49-F238E27FC236}">
                <a16:creationId xmlns:a16="http://schemas.microsoft.com/office/drawing/2014/main" id="{A6460C8F-0FDA-45AB-CFF0-A0CD9FB42A2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95059D0-5735-6ADD-2393-1D7EC4BB96BD}"/>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862052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5B3964-B926-5128-B686-6866D422CF2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D683128-D822-EE71-CCFA-3C20B28A67D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9A1A3E2-42C7-6FAA-7CDD-4D845389B510}"/>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8D9E0820-E94D-B5BA-2812-3FCF54D5402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DE56AEE-6D6C-85E6-B6FF-F6EC93E1F78C}"/>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1000560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ECF0439-F5AD-E568-9246-68789A8177B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EA1D58C-DEDA-3081-0873-BBAE5C65946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29EBF64-1FB8-AC3A-C7F9-55E885C01915}"/>
              </a:ext>
            </a:extLst>
          </p:cNvPr>
          <p:cNvSpPr>
            <a:spLocks noGrp="1"/>
          </p:cNvSpPr>
          <p:nvPr>
            <p:ph type="dt" sz="half" idx="10"/>
          </p:nvPr>
        </p:nvSpPr>
        <p:spPr/>
        <p:txBody>
          <a:body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5A522EDC-F337-86E5-1FB9-9D89CC80A4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63D467C-A3F3-B62E-AF31-CED613D10AC9}"/>
              </a:ext>
            </a:extLst>
          </p:cNvPr>
          <p:cNvSpPr>
            <a:spLocks noGrp="1"/>
          </p:cNvSpPr>
          <p:nvPr>
            <p:ph type="sldNum" sz="quarter" idx="12"/>
          </p:nvPr>
        </p:nvSpPr>
        <p:spPr/>
        <p:txBody>
          <a:bodyPr/>
          <a:lstStyle/>
          <a:p>
            <a:fld id="{8F714775-4151-48CF-B3CA-A39F31577EE1}" type="slidenum">
              <a:rPr lang="tr-TR" smtClean="0"/>
              <a:t>‹#›</a:t>
            </a:fld>
            <a:endParaRPr lang="tr-TR"/>
          </a:p>
        </p:txBody>
      </p:sp>
    </p:spTree>
    <p:extLst>
      <p:ext uri="{BB962C8B-B14F-4D97-AF65-F5344CB8AC3E}">
        <p14:creationId xmlns:p14="http://schemas.microsoft.com/office/powerpoint/2010/main" val="310656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9627C8D-9CC3-555D-E2AB-C7893A3BF7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6A787C9-B6A9-1809-D04D-1C0D5B6280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F2ADD8D-F776-D167-1202-6BE7AF97DE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219402-ACD7-47E1-BDEE-2FD6F5FA2120}" type="datetimeFigureOut">
              <a:rPr lang="tr-TR" smtClean="0"/>
              <a:t>7.02.2026</a:t>
            </a:fld>
            <a:endParaRPr lang="tr-TR"/>
          </a:p>
        </p:txBody>
      </p:sp>
      <p:sp>
        <p:nvSpPr>
          <p:cNvPr id="5" name="Alt Bilgi Yer Tutucusu 4">
            <a:extLst>
              <a:ext uri="{FF2B5EF4-FFF2-40B4-BE49-F238E27FC236}">
                <a16:creationId xmlns:a16="http://schemas.microsoft.com/office/drawing/2014/main" id="{E287A4D2-E649-6B54-06B8-54229841DB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327CA3DF-7C9E-C8E9-8A1B-6DB2CA8AFC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714775-4151-48CF-B3CA-A39F31577EE1}" type="slidenum">
              <a:rPr lang="tr-TR" smtClean="0"/>
              <a:t>‹#›</a:t>
            </a:fld>
            <a:endParaRPr lang="tr-TR"/>
          </a:p>
        </p:txBody>
      </p:sp>
    </p:spTree>
    <p:extLst>
      <p:ext uri="{BB962C8B-B14F-4D97-AF65-F5344CB8AC3E}">
        <p14:creationId xmlns:p14="http://schemas.microsoft.com/office/powerpoint/2010/main" val="3362674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7529ACCB-D0BA-2632-2B61-71FBB3D68F37}"/>
              </a:ext>
            </a:extLst>
          </p:cNvPr>
          <p:cNvSpPr>
            <a:spLocks noGrp="1"/>
          </p:cNvSpPr>
          <p:nvPr>
            <p:ph type="subTitle" idx="1"/>
          </p:nvPr>
        </p:nvSpPr>
        <p:spPr>
          <a:xfrm>
            <a:off x="0" y="4178710"/>
            <a:ext cx="12192000" cy="2679290"/>
          </a:xfrm>
        </p:spPr>
        <p:txBody>
          <a:bodyPr>
            <a:normAutofit lnSpcReduction="10000"/>
          </a:bodyPr>
          <a:lstStyle/>
          <a:p>
            <a:r>
              <a:rPr lang="tr-TR" sz="3200" i="1" dirty="0"/>
              <a:t>﴾118-119﴿</a:t>
            </a:r>
            <a:r>
              <a:rPr lang="tr-TR" sz="3200" b="1" i="1" dirty="0"/>
              <a:t>Allah şeytanı lânetlemiştir, o da “Kullarından belli bir pay alacağım, onları mutlaka saptıracağım, onları boş kuruntulara kaptıracağım, kesinlikle onlara emredeceğim de hayvanların kulaklarını yaracaklar, emredeceğim de Allah’ın yarattığını değiştirecekler” demiştir. Allah’ı bırakıp da şeytanı dost edinen kimse elbette apaçık bir ziyana düşmüş olur.</a:t>
            </a:r>
            <a:endParaRPr lang="tr-TR" sz="400000" dirty="0"/>
          </a:p>
        </p:txBody>
      </p:sp>
      <p:sp>
        <p:nvSpPr>
          <p:cNvPr id="4" name="Metin kutusu 3">
            <a:extLst>
              <a:ext uri="{FF2B5EF4-FFF2-40B4-BE49-F238E27FC236}">
                <a16:creationId xmlns:a16="http://schemas.microsoft.com/office/drawing/2014/main" id="{E9520AB1-DC7E-6871-3C13-ED13BF7B165B}"/>
              </a:ext>
            </a:extLst>
          </p:cNvPr>
          <p:cNvSpPr txBox="1"/>
          <p:nvPr/>
        </p:nvSpPr>
        <p:spPr>
          <a:xfrm>
            <a:off x="9367024" y="0"/>
            <a:ext cx="2824976" cy="769441"/>
          </a:xfrm>
          <a:prstGeom prst="rect">
            <a:avLst/>
          </a:prstGeom>
          <a:noFill/>
        </p:spPr>
        <p:txBody>
          <a:bodyPr wrap="square" rtlCol="0">
            <a:spAutoFit/>
          </a:bodyPr>
          <a:lstStyle>
            <a:defPPr>
              <a:defRPr lang="tr-TR"/>
            </a:defPPr>
            <a:lvl1pPr>
              <a:defRPr sz="2200" b="1" i="0">
                <a:solidFill>
                  <a:srgbClr val="00B0F0"/>
                </a:solidFill>
                <a:effectLst/>
                <a:latin typeface="Helvetica Neue"/>
              </a:defRPr>
            </a:lvl1pPr>
          </a:lstStyle>
          <a:p>
            <a:r>
              <a:rPr lang="tr-TR" dirty="0"/>
              <a:t>Nisâ Suresi - 4.Sure</a:t>
            </a:r>
          </a:p>
          <a:p>
            <a:r>
              <a:rPr lang="tr-TR" dirty="0"/>
              <a:t>118  119 . Ayet</a:t>
            </a:r>
          </a:p>
        </p:txBody>
      </p:sp>
      <p:sp>
        <p:nvSpPr>
          <p:cNvPr id="6" name="Başlık 5">
            <a:extLst>
              <a:ext uri="{FF2B5EF4-FFF2-40B4-BE49-F238E27FC236}">
                <a16:creationId xmlns:a16="http://schemas.microsoft.com/office/drawing/2014/main" id="{526E4D32-FCB3-FC46-54CA-CA0AC803CB54}"/>
              </a:ext>
            </a:extLst>
          </p:cNvPr>
          <p:cNvSpPr>
            <a:spLocks noGrp="1"/>
          </p:cNvSpPr>
          <p:nvPr>
            <p:ph type="ctrTitle"/>
          </p:nvPr>
        </p:nvSpPr>
        <p:spPr>
          <a:xfrm>
            <a:off x="0" y="1383931"/>
            <a:ext cx="12192000" cy="2297151"/>
          </a:xfrm>
        </p:spPr>
        <p:txBody>
          <a:bodyPr>
            <a:noAutofit/>
          </a:bodyPr>
          <a:lstStyle/>
          <a:p>
            <a:pPr rtl="1"/>
            <a:r>
              <a:rPr lang="ar-AE" sz="4000" dirty="0"/>
              <a:t>لَعَنَهُ </a:t>
            </a:r>
            <a:r>
              <a:rPr lang="ar-AE" sz="4000" dirty="0" err="1"/>
              <a:t>اللّٰهُۘ</a:t>
            </a:r>
            <a:r>
              <a:rPr lang="ar-AE" sz="4000" dirty="0"/>
              <a:t> وَقَالَ لَاَتَّخِذَنَّ مِنْ عِبَادِكَ </a:t>
            </a:r>
            <a:r>
              <a:rPr lang="ar-AE" sz="4000" dirty="0" err="1"/>
              <a:t>نَصٖيبًا</a:t>
            </a:r>
            <a:r>
              <a:rPr lang="ar-AE" sz="4000" dirty="0"/>
              <a:t> مَفْرُوضًاۙ﴿١١٨﴾</a:t>
            </a:r>
            <a:br>
              <a:rPr lang="tr-TR" sz="4000" dirty="0"/>
            </a:br>
            <a:br>
              <a:rPr lang="ar-AE" sz="4000" dirty="0"/>
            </a:br>
            <a:r>
              <a:rPr lang="ar-AE" sz="4000" dirty="0" err="1"/>
              <a:t>وَلَاُضِلَّنَّهُمْ</a:t>
            </a:r>
            <a:r>
              <a:rPr lang="ar-AE" sz="4000" dirty="0"/>
              <a:t> </a:t>
            </a:r>
            <a:r>
              <a:rPr lang="ar-AE" sz="4000" dirty="0" err="1"/>
              <a:t>وَلَاُمَنِّيَنَّهُمْ</a:t>
            </a:r>
            <a:r>
              <a:rPr lang="ar-AE" sz="4000" dirty="0"/>
              <a:t> </a:t>
            </a:r>
            <a:r>
              <a:rPr lang="ar-AE" sz="4000" dirty="0" err="1"/>
              <a:t>وَلَاٰمُرَنَّهُمْ</a:t>
            </a:r>
            <a:r>
              <a:rPr lang="ar-AE" sz="4000" dirty="0"/>
              <a:t> فَلَيُبَتِّكُنَّ اٰذَانَ الْاَنْعَامِ </a:t>
            </a:r>
            <a:r>
              <a:rPr lang="ar-AE" sz="4000" dirty="0" err="1"/>
              <a:t>وَلَاٰمُرَنَّهُمْ</a:t>
            </a:r>
            <a:r>
              <a:rPr lang="ar-AE" sz="4000" dirty="0"/>
              <a:t> فَلَيُغَيِّرُنَّ خَلْقَ </a:t>
            </a:r>
            <a:r>
              <a:rPr lang="ar-AE" sz="4000" dirty="0" err="1"/>
              <a:t>اللّٰهِۜ</a:t>
            </a:r>
            <a:br>
              <a:rPr lang="tr-TR" sz="4000" dirty="0"/>
            </a:br>
            <a:br>
              <a:rPr lang="tr-TR" sz="4000" dirty="0"/>
            </a:br>
            <a:r>
              <a:rPr lang="ar-AE" sz="4000" dirty="0"/>
              <a:t> وَمَنْ يَتَّخِذِ الشَّيْطَانَ وَلِيًّا مِنْ دُونِ اللّٰهِ فَقَدْ خَسِرَ خُسْرَانًا مُبٖينًاۜ﴿١١٩﴾</a:t>
            </a:r>
          </a:p>
        </p:txBody>
      </p:sp>
    </p:spTree>
    <p:extLst>
      <p:ext uri="{BB962C8B-B14F-4D97-AF65-F5344CB8AC3E}">
        <p14:creationId xmlns:p14="http://schemas.microsoft.com/office/powerpoint/2010/main" val="225774015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105</Words>
  <Application>Microsoft Office PowerPoint</Application>
  <PresentationFormat>Geniş ekran</PresentationFormat>
  <Paragraphs>4</Paragraphs>
  <Slides>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vt:i4>
      </vt:variant>
    </vt:vector>
  </HeadingPairs>
  <TitlesOfParts>
    <vt:vector size="5" baseType="lpstr">
      <vt:lpstr>Aptos</vt:lpstr>
      <vt:lpstr>Aptos Display</vt:lpstr>
      <vt:lpstr>Arial</vt:lpstr>
      <vt:lpstr>Office Teması</vt:lpstr>
      <vt:lpstr>لَعَنَهُ اللّٰهُۘ وَقَالَ لَاَتَّخِذَنَّ مِنْ عِبَادِكَ نَصٖيبًا مَفْرُوضًاۙ﴿١١٨﴾  وَلَاُضِلَّنَّهُمْ وَلَاُمَنِّيَنَّهُمْ وَلَاٰمُرَنَّهُمْ فَلَيُبَتِّكُنَّ اٰذَانَ الْاَنْعَامِ وَلَاٰمُرَنَّهُمْ فَلَيُغَيِّرُنَّ خَلْقَ اللّٰهِۜ   وَمَنْ يَتَّخِذِ الشَّيْطَانَ وَلِيًّا مِنْ دُونِ اللّٰهِ فَقَدْ خَسِرَ خُسْرَانًا مُبٖينًاۜ﴿١١٩﴾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MONSTER</dc:creator>
  <cp:lastModifiedBy>MONSTER</cp:lastModifiedBy>
  <cp:revision>1</cp:revision>
  <dcterms:created xsi:type="dcterms:W3CDTF">2026-02-07T09:14:47Z</dcterms:created>
  <dcterms:modified xsi:type="dcterms:W3CDTF">2026-02-07T09:16:45Z</dcterms:modified>
</cp:coreProperties>
</file>