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68" r:id="rId3"/>
    <p:sldId id="511" r:id="rId4"/>
    <p:sldId id="512" r:id="rId5"/>
    <p:sldId id="424" r:id="rId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FB1822-A611-83BD-C164-DCC5DBE699B0}"/>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2705CFD4-3494-15C2-A364-1C68F834EF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1BC758A-CD80-9FE8-2B3D-E97D53F3D739}"/>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46657D79-F95C-18D3-010A-AE2C87F105E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ED6B06F-FB8E-5166-B420-F6527BDCE017}"/>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228293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087159-C627-3BBA-6819-CB93B155AA6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BABCA37-2A18-09A4-8CA2-15A8504C6E5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D30138E-5D2E-D2F4-C5D1-1DEF33B35308}"/>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C304C3CA-EA58-0608-5FF9-BE3D796EC47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A1B2ACB-0C35-88CE-C88B-33D238650218}"/>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1558618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2C5547-1C99-97F1-6745-386A3A48147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ADD1292-8521-5B12-70F8-C91D61C7DC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1F81CB2-8E62-35D9-5D84-9162BC960040}"/>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7A37DBA7-8EC4-0021-900D-A02A78C3D3D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EAE8BB7-C9CB-DE40-7BA9-BDC121FA91C5}"/>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842345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79BD24-25A0-E754-A05A-5FAB6CE1F2B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B49257D-1F3E-8729-B8A9-733A3F6347D0}"/>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1AF91B7E-141D-B5A7-5D16-8E651D9421D3}"/>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DDCA0475-0E6D-09DC-6FBE-6D31B4F5CF95}"/>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6" name="Alt Bilgi Yer Tutucusu 5">
            <a:extLst>
              <a:ext uri="{FF2B5EF4-FFF2-40B4-BE49-F238E27FC236}">
                <a16:creationId xmlns:a16="http://schemas.microsoft.com/office/drawing/2014/main" id="{DE778127-988F-44F5-B66E-2A43D695B01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455EEDD-2123-81A0-E2EA-2FB9328BA832}"/>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3887448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4885D4-699D-AB66-40A0-7667308991B2}"/>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F3F62E2-1240-9F8B-FB2A-67A1832D5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422AF74-F0DA-7DDE-BA9E-D76FE5046866}"/>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DE8DDDC2-D3DE-4FDE-3373-269B66566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EE62B53B-3F9C-22F5-5747-970A32891B52}"/>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E41257A6-EE73-8424-9E54-D43241EF9AB9}"/>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8" name="Alt Bilgi Yer Tutucusu 7">
            <a:extLst>
              <a:ext uri="{FF2B5EF4-FFF2-40B4-BE49-F238E27FC236}">
                <a16:creationId xmlns:a16="http://schemas.microsoft.com/office/drawing/2014/main" id="{BF3E2650-2B48-EC9C-B188-D8FB14BD3E0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47DFC270-ACDA-A8EB-2DA3-6599E824F7D6}"/>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2662860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03FED8-E0F7-C113-CA2D-C43C801680A8}"/>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D2C8418A-90B9-DC35-0FE0-68AD7298457B}"/>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4" name="Alt Bilgi Yer Tutucusu 3">
            <a:extLst>
              <a:ext uri="{FF2B5EF4-FFF2-40B4-BE49-F238E27FC236}">
                <a16:creationId xmlns:a16="http://schemas.microsoft.com/office/drawing/2014/main" id="{31CE6CBC-0097-CFDA-D4D8-8A1BD8501C8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7FCF524-D5A2-C78B-572A-C6762381D6D5}"/>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1655162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7422D04-0C5F-0158-1018-0401B2217BBD}"/>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3" name="Alt Bilgi Yer Tutucusu 2">
            <a:extLst>
              <a:ext uri="{FF2B5EF4-FFF2-40B4-BE49-F238E27FC236}">
                <a16:creationId xmlns:a16="http://schemas.microsoft.com/office/drawing/2014/main" id="{9ED55757-4A37-2267-0206-6ACA34115CE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2F86FF68-31AD-171B-78CF-96C6F29DC442}"/>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3251738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941C1F-7E7B-0DF0-08E6-C250DFFB74A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FF85F42-62FD-8568-F2EF-369FE8C32B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932DB65-7161-A6D7-D703-ECA262ADB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AA6F397-0034-2F01-4419-3D9CDFD7B344}"/>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6" name="Alt Bilgi Yer Tutucusu 5">
            <a:extLst>
              <a:ext uri="{FF2B5EF4-FFF2-40B4-BE49-F238E27FC236}">
                <a16:creationId xmlns:a16="http://schemas.microsoft.com/office/drawing/2014/main" id="{B5EFE7FD-F780-BF33-91C5-FCD31DADBE5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E061B33-62A2-03B3-F1E6-0BBC5544A7E8}"/>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3268342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9A6D2B-59D7-A9B0-3FF3-3ED26CEE02C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B701B6B3-DB90-85BA-C4FB-D61153A7B6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5849AA0D-A303-393A-2D70-78BDE26CA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85C2CB3-CB07-4C23-2277-B77C4D788D7B}"/>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6" name="Alt Bilgi Yer Tutucusu 5">
            <a:extLst>
              <a:ext uri="{FF2B5EF4-FFF2-40B4-BE49-F238E27FC236}">
                <a16:creationId xmlns:a16="http://schemas.microsoft.com/office/drawing/2014/main" id="{A6460C8F-0FDA-45AB-CFF0-A0CD9FB42A2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95059D0-5735-6ADD-2393-1D7EC4BB96BD}"/>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3862052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5B3964-B926-5128-B686-6866D422CF26}"/>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D683128-D822-EE71-CCFA-3C20B28A67DA}"/>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9A1A3E2-42C7-6FAA-7CDD-4D845389B510}"/>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8D9E0820-E94D-B5BA-2812-3FCF54D5402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DE56AEE-6D6C-85E6-B6FF-F6EC93E1F78C}"/>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1000560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ECF0439-F5AD-E568-9246-68789A8177B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EA1D58C-DEDA-3081-0873-BBAE5C659461}"/>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29EBF64-1FB8-AC3A-C7F9-55E885C01915}"/>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5A522EDC-F337-86E5-1FB9-9D89CC80A4F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63D467C-A3F3-B62E-AF31-CED613D10AC9}"/>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310656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9627C8D-9CC3-555D-E2AB-C7893A3BF7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6A787C9-B6A9-1809-D04D-1C0D5B6280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F2ADD8D-F776-D167-1202-6BE7AF97DE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E287A4D2-E649-6B54-06B8-54229841DB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327CA3DF-7C9E-C8E9-8A1B-6DB2CA8AFC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714775-4151-48CF-B3CA-A39F31577EE1}" type="slidenum">
              <a:rPr lang="tr-TR" smtClean="0"/>
              <a:t>‹#›</a:t>
            </a:fld>
            <a:endParaRPr lang="tr-TR"/>
          </a:p>
        </p:txBody>
      </p:sp>
    </p:spTree>
    <p:extLst>
      <p:ext uri="{BB962C8B-B14F-4D97-AF65-F5344CB8AC3E}">
        <p14:creationId xmlns:p14="http://schemas.microsoft.com/office/powerpoint/2010/main" val="3362674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076634"/>
            <a:ext cx="12192000" cy="1189702"/>
          </a:xfrm>
        </p:spPr>
        <p:txBody>
          <a:bodyPr>
            <a:normAutofit fontScale="90000"/>
          </a:bodyPr>
          <a:lstStyle/>
          <a:p>
            <a:pPr algn="ctr"/>
            <a:r>
              <a:rPr lang="tr-TR" b="1" dirty="0">
                <a:solidFill>
                  <a:srgbClr val="FF0000"/>
                </a:solidFill>
              </a:rPr>
              <a:t>ALLAH YARATTIKLARININ DEĞİŞTİRİLMESİNE İZİN VERMİŞTİR.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3549445"/>
            <a:ext cx="12192000" cy="1671484"/>
          </a:xfrm>
        </p:spPr>
        <p:txBody>
          <a:bodyPr>
            <a:normAutofit lnSpcReduction="10000"/>
          </a:bodyPr>
          <a:lstStyle/>
          <a:p>
            <a:pPr algn="just"/>
            <a:r>
              <a:rPr lang="tr-TR" sz="4000" dirty="0"/>
              <a:t>DNA’nın, RNA’nın, GDO’nun hiç bilinmediği bir dönemde Allah bizlere yarattıklarının değiştirileceğini Kur-</a:t>
            </a:r>
            <a:r>
              <a:rPr lang="tr-TR" sz="4000" dirty="0" err="1"/>
              <a:t>an’da</a:t>
            </a:r>
            <a:r>
              <a:rPr lang="tr-TR" sz="4000" dirty="0"/>
              <a:t> bildirmiştir. </a:t>
            </a:r>
          </a:p>
        </p:txBody>
      </p:sp>
    </p:spTree>
    <p:extLst>
      <p:ext uri="{BB962C8B-B14F-4D97-AF65-F5344CB8AC3E}">
        <p14:creationId xmlns:p14="http://schemas.microsoft.com/office/powerpoint/2010/main" val="23475264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78710"/>
            <a:ext cx="12192000" cy="2679290"/>
          </a:xfrm>
        </p:spPr>
        <p:txBody>
          <a:bodyPr>
            <a:normAutofit lnSpcReduction="10000"/>
          </a:bodyPr>
          <a:lstStyle/>
          <a:p>
            <a:r>
              <a:rPr lang="tr-TR" sz="3200" i="1" dirty="0"/>
              <a:t>﴾118-119﴿</a:t>
            </a:r>
            <a:r>
              <a:rPr lang="tr-TR" sz="3200" b="1" i="1" dirty="0"/>
              <a:t>Allah şeytanı lânetlemiştir, o da “Kullarından belli bir pay alacağım, onları mutlaka saptıracağım, onları boş kuruntulara kaptıracağım, kesinlikle onlara emredeceğim de hayvanların kulaklarını yaracaklar, emredeceğim de Allah’ın yarattığını değiştirecekler” demiştir. Allah’ı bırakıp da şeytanı dost edinen kimse elbette apaçık bir ziyana düşmüş olur.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67024" y="0"/>
            <a:ext cx="2824976"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Nisâ Suresi - 4.Sure</a:t>
            </a:r>
          </a:p>
          <a:p>
            <a:r>
              <a:rPr lang="tr-TR" dirty="0"/>
              <a:t>118  119 . Ayet</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1"/>
            <a:ext cx="12192000" cy="2297151"/>
          </a:xfrm>
        </p:spPr>
        <p:txBody>
          <a:bodyPr>
            <a:noAutofit/>
          </a:bodyPr>
          <a:lstStyle/>
          <a:p>
            <a:pPr rtl="1"/>
            <a:r>
              <a:rPr lang="ar-AE" sz="4000" dirty="0"/>
              <a:t>لَعَنَهُ </a:t>
            </a:r>
            <a:r>
              <a:rPr lang="ar-AE" sz="4000" dirty="0" err="1"/>
              <a:t>اللّٰهُۘ</a:t>
            </a:r>
            <a:r>
              <a:rPr lang="ar-AE" sz="4000" dirty="0"/>
              <a:t> وَقَالَ لَاَتَّخِذَنَّ مِنْ عِبَادِكَ </a:t>
            </a:r>
            <a:r>
              <a:rPr lang="ar-AE" sz="4000" dirty="0" err="1"/>
              <a:t>نَصٖيبًا</a:t>
            </a:r>
            <a:r>
              <a:rPr lang="ar-AE" sz="4000" dirty="0"/>
              <a:t> مَفْرُوضًاۙ﴿١١٨﴾</a:t>
            </a:r>
            <a:br>
              <a:rPr lang="tr-TR" sz="4000" dirty="0"/>
            </a:br>
            <a:br>
              <a:rPr lang="ar-AE" sz="4000" dirty="0"/>
            </a:br>
            <a:r>
              <a:rPr lang="ar-AE" sz="4000" dirty="0" err="1"/>
              <a:t>وَلَاُضِلَّنَّهُمْ</a:t>
            </a:r>
            <a:r>
              <a:rPr lang="ar-AE" sz="4000" dirty="0"/>
              <a:t> </a:t>
            </a:r>
            <a:r>
              <a:rPr lang="ar-AE" sz="4000" dirty="0" err="1"/>
              <a:t>وَلَاُمَنِّيَنَّهُمْ</a:t>
            </a:r>
            <a:r>
              <a:rPr lang="ar-AE" sz="4000" dirty="0"/>
              <a:t> </a:t>
            </a:r>
            <a:r>
              <a:rPr lang="ar-AE" sz="4000" dirty="0" err="1"/>
              <a:t>وَلَاٰمُرَنَّهُمْ</a:t>
            </a:r>
            <a:r>
              <a:rPr lang="ar-AE" sz="4000" dirty="0"/>
              <a:t> فَلَيُبَتِّكُنَّ اٰذَانَ الْاَنْعَامِ </a:t>
            </a:r>
            <a:r>
              <a:rPr lang="ar-AE" sz="4000" dirty="0" err="1"/>
              <a:t>وَلَاٰمُرَنَّهُمْ</a:t>
            </a:r>
            <a:r>
              <a:rPr lang="ar-AE" sz="4000" dirty="0"/>
              <a:t> فَلَيُغَيِّرُنَّ خَلْقَ </a:t>
            </a:r>
            <a:r>
              <a:rPr lang="ar-AE" sz="4000" dirty="0" err="1"/>
              <a:t>اللّٰهِۜ</a:t>
            </a:r>
            <a:br>
              <a:rPr lang="tr-TR" sz="4000" dirty="0"/>
            </a:br>
            <a:br>
              <a:rPr lang="tr-TR" sz="4000" dirty="0"/>
            </a:br>
            <a:r>
              <a:rPr lang="ar-AE" sz="4000" dirty="0"/>
              <a:t> وَمَنْ يَتَّخِذِ الشَّيْطَانَ وَلِيًّا مِنْ دُونِ اللّٰهِ فَقَدْ خَسِرَ خُسْرَانًا مُبٖينًاۜ﴿١١٩﴾</a:t>
            </a:r>
          </a:p>
        </p:txBody>
      </p:sp>
    </p:spTree>
    <p:extLst>
      <p:ext uri="{BB962C8B-B14F-4D97-AF65-F5344CB8AC3E}">
        <p14:creationId xmlns:p14="http://schemas.microsoft.com/office/powerpoint/2010/main" val="2257740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D186E-2959-DBDF-B76D-A77FD628F4DA}"/>
            </a:ext>
          </a:extLst>
        </p:cNvPr>
        <p:cNvGrpSpPr/>
        <p:nvPr/>
      </p:nvGrpSpPr>
      <p:grpSpPr>
        <a:xfrm>
          <a:off x="0" y="0"/>
          <a:ext cx="0" cy="0"/>
          <a:chOff x="0" y="0"/>
          <a:chExt cx="0" cy="0"/>
        </a:xfrm>
      </p:grpSpPr>
      <p:sp>
        <p:nvSpPr>
          <p:cNvPr id="3" name="Alt Başlık 2">
            <a:extLst>
              <a:ext uri="{FF2B5EF4-FFF2-40B4-BE49-F238E27FC236}">
                <a16:creationId xmlns:a16="http://schemas.microsoft.com/office/drawing/2014/main" id="{47275DDC-BC85-5C6C-6B25-F598BFECBD9F}"/>
              </a:ext>
            </a:extLst>
          </p:cNvPr>
          <p:cNvSpPr>
            <a:spLocks noGrp="1"/>
          </p:cNvSpPr>
          <p:nvPr>
            <p:ph type="subTitle" idx="1"/>
          </p:nvPr>
        </p:nvSpPr>
        <p:spPr>
          <a:xfrm>
            <a:off x="0" y="4699000"/>
            <a:ext cx="12192000" cy="1969429"/>
          </a:xfrm>
        </p:spPr>
        <p:txBody>
          <a:bodyPr>
            <a:normAutofit/>
          </a:bodyPr>
          <a:lstStyle/>
          <a:p>
            <a:r>
              <a:rPr lang="tr-TR" sz="3600" i="1" dirty="0"/>
              <a:t>﴾204﴿</a:t>
            </a:r>
            <a:r>
              <a:rPr lang="tr-TR" sz="3600" b="1" i="1" dirty="0"/>
              <a:t>İnsanlardan öylesi vardır ki dünya hayatı konusundaki sözleri senin hoşuna gider; o, hasımların en yamanı olduğu halde kalbinde olana Allah’ı şahit de tutar.</a:t>
            </a:r>
            <a:endParaRPr lang="tr-TR" sz="23900" dirty="0"/>
          </a:p>
        </p:txBody>
      </p:sp>
      <p:sp>
        <p:nvSpPr>
          <p:cNvPr id="4" name="Metin kutusu 3">
            <a:extLst>
              <a:ext uri="{FF2B5EF4-FFF2-40B4-BE49-F238E27FC236}">
                <a16:creationId xmlns:a16="http://schemas.microsoft.com/office/drawing/2014/main" id="{EEF3CD85-35D6-3EA0-BFF9-DD29FCCF1759}"/>
              </a:ext>
            </a:extLst>
          </p:cNvPr>
          <p:cNvSpPr txBox="1"/>
          <p:nvPr/>
        </p:nvSpPr>
        <p:spPr>
          <a:xfrm>
            <a:off x="9625781" y="0"/>
            <a:ext cx="2566219" cy="769441"/>
          </a:xfrm>
          <a:prstGeom prst="rect">
            <a:avLst/>
          </a:prstGeom>
          <a:noFill/>
        </p:spPr>
        <p:txBody>
          <a:bodyPr wrap="square" rtlCol="0">
            <a:spAutoFit/>
          </a:bodyPr>
          <a:lstStyle/>
          <a:p>
            <a:pPr algn="l"/>
            <a:r>
              <a:rPr lang="tr-TR" sz="2200" b="1" i="0" dirty="0">
                <a:solidFill>
                  <a:srgbClr val="00B0F0"/>
                </a:solidFill>
                <a:effectLst/>
                <a:latin typeface="inherit"/>
              </a:rPr>
              <a:t>Bakara Suresi-2.sure</a:t>
            </a:r>
          </a:p>
          <a:p>
            <a:pPr algn="l"/>
            <a:r>
              <a:rPr lang="tr-TR" sz="2200" b="1" dirty="0">
                <a:solidFill>
                  <a:srgbClr val="00B0F0"/>
                </a:solidFill>
                <a:latin typeface="inherit"/>
              </a:rPr>
              <a:t>204 . Ayet</a:t>
            </a:r>
            <a:endParaRPr lang="tr-TR" sz="2200" dirty="0">
              <a:solidFill>
                <a:srgbClr val="00B0F0"/>
              </a:solidFill>
            </a:endParaRPr>
          </a:p>
        </p:txBody>
      </p:sp>
      <p:sp>
        <p:nvSpPr>
          <p:cNvPr id="6" name="Başlık 5">
            <a:extLst>
              <a:ext uri="{FF2B5EF4-FFF2-40B4-BE49-F238E27FC236}">
                <a16:creationId xmlns:a16="http://schemas.microsoft.com/office/drawing/2014/main" id="{1BC3F506-A83B-0469-D9DD-BAC24AF9B2DD}"/>
              </a:ext>
            </a:extLst>
          </p:cNvPr>
          <p:cNvSpPr>
            <a:spLocks noGrp="1"/>
          </p:cNvSpPr>
          <p:nvPr>
            <p:ph type="ctrTitle"/>
          </p:nvPr>
        </p:nvSpPr>
        <p:spPr>
          <a:xfrm>
            <a:off x="0" y="808132"/>
            <a:ext cx="12192000" cy="2711816"/>
          </a:xfrm>
        </p:spPr>
        <p:txBody>
          <a:bodyPr>
            <a:noAutofit/>
          </a:bodyPr>
          <a:lstStyle/>
          <a:p>
            <a:r>
              <a:rPr lang="ar-AE" sz="5400" dirty="0"/>
              <a:t>وَمِنَ النَّاسِ مَنْ يُعْجِبُكَ قَوْلُهُ فِي الْحَيٰوةِ الدُّنْيَا وَيُشْهِدُ اللّٰهَ</a:t>
            </a:r>
            <a:br>
              <a:rPr lang="tr-TR" sz="5400" dirty="0"/>
            </a:br>
            <a:br>
              <a:rPr lang="tr-TR" sz="5400" dirty="0"/>
            </a:br>
            <a:r>
              <a:rPr lang="ar-AE" sz="5400" dirty="0"/>
              <a:t> عَلٰى مَا </a:t>
            </a:r>
            <a:r>
              <a:rPr lang="ar-AE" sz="5400" dirty="0" err="1"/>
              <a:t>فٖي</a:t>
            </a:r>
            <a:r>
              <a:rPr lang="ar-AE" sz="5400" dirty="0"/>
              <a:t> </a:t>
            </a:r>
            <a:r>
              <a:rPr lang="ar-AE" sz="5400" dirty="0" err="1"/>
              <a:t>قَلْبِهٖۙ</a:t>
            </a:r>
            <a:r>
              <a:rPr lang="ar-AE" sz="5400" dirty="0"/>
              <a:t> وَهُوَ اَلَدُّ الْخِصَامِ﴿٢٠٤﴾</a:t>
            </a:r>
            <a:endParaRPr lang="tr-TR" sz="192900" dirty="0"/>
          </a:p>
        </p:txBody>
      </p:sp>
    </p:spTree>
    <p:extLst>
      <p:ext uri="{BB962C8B-B14F-4D97-AF65-F5344CB8AC3E}">
        <p14:creationId xmlns:p14="http://schemas.microsoft.com/office/powerpoint/2010/main" val="2187389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257CF-A444-7728-DD18-2B208361509D}"/>
            </a:ext>
          </a:extLst>
        </p:cNvPr>
        <p:cNvGrpSpPr/>
        <p:nvPr/>
      </p:nvGrpSpPr>
      <p:grpSpPr>
        <a:xfrm>
          <a:off x="0" y="0"/>
          <a:ext cx="0" cy="0"/>
          <a:chOff x="0" y="0"/>
          <a:chExt cx="0" cy="0"/>
        </a:xfrm>
      </p:grpSpPr>
      <p:sp>
        <p:nvSpPr>
          <p:cNvPr id="3" name="Alt Başlık 2">
            <a:extLst>
              <a:ext uri="{FF2B5EF4-FFF2-40B4-BE49-F238E27FC236}">
                <a16:creationId xmlns:a16="http://schemas.microsoft.com/office/drawing/2014/main" id="{4FD62933-AECB-80EF-5765-D9596624AFA2}"/>
              </a:ext>
            </a:extLst>
          </p:cNvPr>
          <p:cNvSpPr>
            <a:spLocks noGrp="1"/>
          </p:cNvSpPr>
          <p:nvPr>
            <p:ph type="subTitle" idx="1"/>
          </p:nvPr>
        </p:nvSpPr>
        <p:spPr>
          <a:xfrm>
            <a:off x="0" y="4699000"/>
            <a:ext cx="12192000" cy="1969429"/>
          </a:xfrm>
        </p:spPr>
        <p:txBody>
          <a:bodyPr>
            <a:normAutofit/>
          </a:bodyPr>
          <a:lstStyle/>
          <a:p>
            <a:r>
              <a:rPr lang="tr-TR" sz="3600" i="1" dirty="0"/>
              <a:t>﴾205﴿</a:t>
            </a:r>
            <a:r>
              <a:rPr lang="tr-TR" sz="3600" b="1" i="1" dirty="0"/>
              <a:t>Hâkimiyeti ele aldığında ise ülkede bozgunculuk çıkarıp ürünleri ve nesilleri yok etmeye çalışır. Allah bozgunculuğu sevmez.</a:t>
            </a:r>
            <a:endParaRPr lang="tr-TR" sz="23900" dirty="0"/>
          </a:p>
        </p:txBody>
      </p:sp>
      <p:sp>
        <p:nvSpPr>
          <p:cNvPr id="4" name="Metin kutusu 3">
            <a:extLst>
              <a:ext uri="{FF2B5EF4-FFF2-40B4-BE49-F238E27FC236}">
                <a16:creationId xmlns:a16="http://schemas.microsoft.com/office/drawing/2014/main" id="{32171421-1E91-DD90-3458-8F8AD6F9B4DA}"/>
              </a:ext>
            </a:extLst>
          </p:cNvPr>
          <p:cNvSpPr txBox="1"/>
          <p:nvPr/>
        </p:nvSpPr>
        <p:spPr>
          <a:xfrm>
            <a:off x="9615948" y="0"/>
            <a:ext cx="2576052" cy="769441"/>
          </a:xfrm>
          <a:prstGeom prst="rect">
            <a:avLst/>
          </a:prstGeom>
          <a:noFill/>
        </p:spPr>
        <p:txBody>
          <a:bodyPr wrap="square" rtlCol="0">
            <a:spAutoFit/>
          </a:bodyPr>
          <a:lstStyle/>
          <a:p>
            <a:pPr algn="l"/>
            <a:r>
              <a:rPr lang="tr-TR" sz="2200" b="1" i="0" dirty="0">
                <a:solidFill>
                  <a:srgbClr val="00B0F0"/>
                </a:solidFill>
                <a:effectLst/>
                <a:latin typeface="inherit"/>
              </a:rPr>
              <a:t>Bakara Suresi-2.sure</a:t>
            </a:r>
          </a:p>
          <a:p>
            <a:pPr algn="l"/>
            <a:r>
              <a:rPr lang="tr-TR" sz="2200" b="1" dirty="0">
                <a:solidFill>
                  <a:srgbClr val="00B0F0"/>
                </a:solidFill>
                <a:latin typeface="inherit"/>
              </a:rPr>
              <a:t>205 . Ayet</a:t>
            </a:r>
            <a:endParaRPr lang="tr-TR" sz="2200" dirty="0">
              <a:solidFill>
                <a:srgbClr val="00B0F0"/>
              </a:solidFill>
            </a:endParaRPr>
          </a:p>
        </p:txBody>
      </p:sp>
      <p:sp>
        <p:nvSpPr>
          <p:cNvPr id="6" name="Başlık 5">
            <a:extLst>
              <a:ext uri="{FF2B5EF4-FFF2-40B4-BE49-F238E27FC236}">
                <a16:creationId xmlns:a16="http://schemas.microsoft.com/office/drawing/2014/main" id="{BD257C2A-3A0A-3E4A-5A7F-519717D47711}"/>
              </a:ext>
            </a:extLst>
          </p:cNvPr>
          <p:cNvSpPr>
            <a:spLocks noGrp="1"/>
          </p:cNvSpPr>
          <p:nvPr>
            <p:ph type="ctrTitle"/>
          </p:nvPr>
        </p:nvSpPr>
        <p:spPr>
          <a:xfrm>
            <a:off x="0" y="808132"/>
            <a:ext cx="12192000" cy="2800307"/>
          </a:xfrm>
        </p:spPr>
        <p:txBody>
          <a:bodyPr>
            <a:noAutofit/>
          </a:bodyPr>
          <a:lstStyle/>
          <a:p>
            <a:r>
              <a:rPr lang="ar-AE" sz="5400" dirty="0"/>
              <a:t>وَاِذَا تَوَلّٰى سَعٰى فِي الْاَرْضِ لِيُفْسِدَ </a:t>
            </a:r>
            <a:r>
              <a:rPr lang="ar-AE" sz="5400" dirty="0" err="1"/>
              <a:t>فٖيهَا</a:t>
            </a:r>
            <a:r>
              <a:rPr lang="ar-AE" sz="5400" dirty="0"/>
              <a:t> وَيُهْلِكَ الْحَرْثَ</a:t>
            </a:r>
            <a:br>
              <a:rPr lang="tr-TR" sz="5400" dirty="0"/>
            </a:br>
            <a:br>
              <a:rPr lang="tr-TR" sz="5400" dirty="0"/>
            </a:br>
            <a:r>
              <a:rPr lang="ar-AE" sz="5400" dirty="0"/>
              <a:t> وَالنَّسْلَؕ وَاللّٰهُ لَا يُحِبُّ الْفَسَادَ﴿٢٠٥﴾</a:t>
            </a:r>
            <a:endParaRPr lang="tr-TR" sz="192900" dirty="0"/>
          </a:p>
        </p:txBody>
      </p:sp>
    </p:spTree>
    <p:extLst>
      <p:ext uri="{BB962C8B-B14F-4D97-AF65-F5344CB8AC3E}">
        <p14:creationId xmlns:p14="http://schemas.microsoft.com/office/powerpoint/2010/main" val="3431367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918-4E34-6CC0-1EBD-8DA730AD445E}"/>
            </a:ext>
          </a:extLst>
        </p:cNvPr>
        <p:cNvGrpSpPr/>
        <p:nvPr/>
      </p:nvGrpSpPr>
      <p:grpSpPr>
        <a:xfrm>
          <a:off x="0" y="0"/>
          <a:ext cx="0" cy="0"/>
          <a:chOff x="0" y="0"/>
          <a:chExt cx="0" cy="0"/>
        </a:xfrm>
      </p:grpSpPr>
      <p:sp>
        <p:nvSpPr>
          <p:cNvPr id="3" name="Alt Başlık 2">
            <a:extLst>
              <a:ext uri="{FF2B5EF4-FFF2-40B4-BE49-F238E27FC236}">
                <a16:creationId xmlns:a16="http://schemas.microsoft.com/office/drawing/2014/main" id="{4952B787-A3F4-7575-3166-AB039B719D49}"/>
              </a:ext>
            </a:extLst>
          </p:cNvPr>
          <p:cNvSpPr>
            <a:spLocks noGrp="1"/>
          </p:cNvSpPr>
          <p:nvPr>
            <p:ph type="subTitle" idx="1"/>
          </p:nvPr>
        </p:nvSpPr>
        <p:spPr>
          <a:xfrm>
            <a:off x="0" y="4521200"/>
            <a:ext cx="12192000" cy="2336800"/>
          </a:xfrm>
        </p:spPr>
        <p:txBody>
          <a:bodyPr>
            <a:normAutofit/>
          </a:bodyPr>
          <a:lstStyle/>
          <a:p>
            <a:pPr lvl="1"/>
            <a:r>
              <a:rPr lang="tr-TR" sz="3600" i="1" dirty="0"/>
              <a:t>﴾56﴿</a:t>
            </a:r>
            <a:r>
              <a:rPr lang="tr-TR" sz="3600" b="1" i="1" dirty="0"/>
              <a:t>Islah edilmesinden sonra yeryüzünde bozgunculuk yapmayın. Allah’a korkuyla ve ümitle dua edin. Muhakkak ki iyilik edenlere Allah’ın rahmeti çok yakındır.</a:t>
            </a:r>
            <a:endParaRPr lang="tr-TR" sz="400000" dirty="0"/>
          </a:p>
        </p:txBody>
      </p:sp>
      <p:sp>
        <p:nvSpPr>
          <p:cNvPr id="4" name="Metin kutusu 3">
            <a:extLst>
              <a:ext uri="{FF2B5EF4-FFF2-40B4-BE49-F238E27FC236}">
                <a16:creationId xmlns:a16="http://schemas.microsoft.com/office/drawing/2014/main" id="{047A8BB0-33F8-8166-31C8-CF53F5708B49}"/>
              </a:ext>
            </a:extLst>
          </p:cNvPr>
          <p:cNvSpPr txBox="1"/>
          <p:nvPr/>
        </p:nvSpPr>
        <p:spPr>
          <a:xfrm>
            <a:off x="9733935" y="0"/>
            <a:ext cx="2458064" cy="769441"/>
          </a:xfrm>
          <a:prstGeom prst="rect">
            <a:avLst/>
          </a:prstGeom>
          <a:noFill/>
        </p:spPr>
        <p:txBody>
          <a:bodyPr wrap="square" rtlCol="0">
            <a:spAutoFit/>
          </a:bodyPr>
          <a:lstStyle>
            <a:defPPr>
              <a:defRPr lang="tr-TR"/>
            </a:defPPr>
            <a:lvl1pPr>
              <a:defRPr sz="2200" b="1" i="0">
                <a:solidFill>
                  <a:srgbClr val="00B0F0"/>
                </a:solidFill>
                <a:effectLst/>
                <a:latin typeface="inherit"/>
              </a:defRPr>
            </a:lvl1pPr>
          </a:lstStyle>
          <a:p>
            <a:r>
              <a:rPr lang="tr-TR" dirty="0" err="1"/>
              <a:t>A'râf</a:t>
            </a:r>
            <a:r>
              <a:rPr lang="tr-TR" dirty="0"/>
              <a:t> Suresi - 7.Sure </a:t>
            </a:r>
          </a:p>
          <a:p>
            <a:r>
              <a:rPr lang="tr-TR" dirty="0"/>
              <a:t>56.Ayet </a:t>
            </a:r>
          </a:p>
        </p:txBody>
      </p:sp>
      <p:sp>
        <p:nvSpPr>
          <p:cNvPr id="6" name="Başlık 5">
            <a:extLst>
              <a:ext uri="{FF2B5EF4-FFF2-40B4-BE49-F238E27FC236}">
                <a16:creationId xmlns:a16="http://schemas.microsoft.com/office/drawing/2014/main" id="{5C9F9B93-647A-BDF3-FEB8-BE21B38FA82B}"/>
              </a:ext>
            </a:extLst>
          </p:cNvPr>
          <p:cNvSpPr>
            <a:spLocks noGrp="1"/>
          </p:cNvSpPr>
          <p:nvPr>
            <p:ph type="ctrTitle"/>
          </p:nvPr>
        </p:nvSpPr>
        <p:spPr>
          <a:xfrm>
            <a:off x="0" y="2085420"/>
            <a:ext cx="12192000" cy="1583848"/>
          </a:xfrm>
        </p:spPr>
        <p:txBody>
          <a:bodyPr>
            <a:noAutofit/>
          </a:bodyPr>
          <a:lstStyle/>
          <a:p>
            <a:r>
              <a:rPr lang="ar-AE" sz="5400" dirty="0"/>
              <a:t>وَلَا تُفْسِدُوا فِي الْاَرْضِ بَعْدَ اِصْلَاحِهَا وَادْعُوهُ خَوْفاً</a:t>
            </a:r>
            <a:br>
              <a:rPr lang="tr-TR" sz="5400" dirty="0"/>
            </a:br>
            <a:br>
              <a:rPr lang="tr-TR" sz="5400" dirty="0"/>
            </a:br>
            <a:r>
              <a:rPr lang="ar-AE" sz="5400" dirty="0"/>
              <a:t> وَطَمَعاًؕ اِنَّ رَحْمَتَ اللّٰهِ </a:t>
            </a:r>
            <a:r>
              <a:rPr lang="ar-AE" sz="5400" dirty="0" err="1"/>
              <a:t>قَرٖيبٌ</a:t>
            </a:r>
            <a:r>
              <a:rPr lang="ar-AE" sz="5400" dirty="0"/>
              <a:t> مِنَ الْمُحْسِنٖينَ﴿٥٦﴾</a:t>
            </a:r>
            <a:endParaRPr lang="tr-TR" sz="3200" dirty="0"/>
          </a:p>
        </p:txBody>
      </p:sp>
    </p:spTree>
    <p:extLst>
      <p:ext uri="{BB962C8B-B14F-4D97-AF65-F5344CB8AC3E}">
        <p14:creationId xmlns:p14="http://schemas.microsoft.com/office/powerpoint/2010/main" val="73054175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290</Words>
  <Application>Microsoft Office PowerPoint</Application>
  <PresentationFormat>Geniş ekran</PresentationFormat>
  <Paragraphs>18</Paragraphs>
  <Slides>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vt:i4>
      </vt:variant>
    </vt:vector>
  </HeadingPairs>
  <TitlesOfParts>
    <vt:vector size="10" baseType="lpstr">
      <vt:lpstr>Aptos</vt:lpstr>
      <vt:lpstr>Aptos Display</vt:lpstr>
      <vt:lpstr>Arial</vt:lpstr>
      <vt:lpstr>inherit</vt:lpstr>
      <vt:lpstr>Office Teması</vt:lpstr>
      <vt:lpstr>ALLAH YARATTIKLARININ DEĞİŞTİRİLMESİNE İZİN VERMİŞTİR. </vt:lpstr>
      <vt:lpstr>لَعَنَهُ اللّٰهُۘ وَقَالَ لَاَتَّخِذَنَّ مِنْ عِبَادِكَ نَصٖيبًا مَفْرُوضًاۙ﴿١١٨﴾  وَلَاُضِلَّنَّهُمْ وَلَاُمَنِّيَنَّهُمْ وَلَاٰمُرَنَّهُمْ فَلَيُبَتِّكُنَّ اٰذَانَ الْاَنْعَامِ وَلَاٰمُرَنَّهُمْ فَلَيُغَيِّرُنَّ خَلْقَ اللّٰهِۜ   وَمَنْ يَتَّخِذِ الشَّيْطَانَ وَلِيًّا مِنْ دُونِ اللّٰهِ فَقَدْ خَسِرَ خُسْرَانًا مُبٖينًاۜ﴿١١٩﴾</vt:lpstr>
      <vt:lpstr>وَمِنَ النَّاسِ مَنْ يُعْجِبُكَ قَوْلُهُ فِي الْحَيٰوةِ الدُّنْيَا وَيُشْهِدُ اللّٰهَ   عَلٰى مَا فٖي قَلْبِهٖۙ وَهُوَ اَلَدُّ الْخِصَامِ﴿٢٠٤﴾</vt:lpstr>
      <vt:lpstr>وَاِذَا تَوَلّٰى سَعٰى فِي الْاَرْضِ لِيُفْسِدَ فٖيهَا وَيُهْلِكَ الْحَرْثَ   وَالنَّسْلَؕ وَاللّٰهُ لَا يُحِبُّ الْفَسَادَ﴿٢٠٥﴾</vt:lpstr>
      <vt:lpstr>وَلَا تُفْسِدُوا فِي الْاَرْضِ بَعْدَ اِصْلَاحِهَا وَادْعُوهُ خَوْفاً   وَطَمَعاًؕ اِنَّ رَحْمَتَ اللّٰهِ قَرٖيبٌ مِنَ الْمُحْسِنٖينَ﴿٥٦﴾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MONSTER</dc:creator>
  <cp:lastModifiedBy>MONSTER</cp:lastModifiedBy>
  <cp:revision>3</cp:revision>
  <dcterms:created xsi:type="dcterms:W3CDTF">2026-02-07T09:14:47Z</dcterms:created>
  <dcterms:modified xsi:type="dcterms:W3CDTF">2026-02-07T09:21:53Z</dcterms:modified>
</cp:coreProperties>
</file>