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2" r:id="rId2"/>
    <p:sldId id="297" r:id="rId3"/>
    <p:sldId id="300" r:id="rId4"/>
    <p:sldId id="447" r:id="rId5"/>
    <p:sldId id="456" r:id="rId6"/>
    <p:sldId id="454" r:id="rId7"/>
    <p:sldId id="368" r:id="rId8"/>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F05330B-3E9B-3D83-BF4F-739213982D5A}"/>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26C4EC12-DCF2-4E22-0B6D-1B48C162CB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901ADC36-2678-EAE0-11F5-3CA7D93F53AD}"/>
              </a:ext>
            </a:extLst>
          </p:cNvPr>
          <p:cNvSpPr>
            <a:spLocks noGrp="1"/>
          </p:cNvSpPr>
          <p:nvPr>
            <p:ph type="dt" sz="half" idx="10"/>
          </p:nvPr>
        </p:nvSpPr>
        <p:spPr/>
        <p:txBody>
          <a:bodyPr/>
          <a:lstStyle/>
          <a:p>
            <a:fld id="{2FF99539-BA5D-4C61-84D7-BB34AA7553EA}" type="datetimeFigureOut">
              <a:rPr lang="tr-TR" smtClean="0"/>
              <a:t>31.01.2026</a:t>
            </a:fld>
            <a:endParaRPr lang="tr-TR"/>
          </a:p>
        </p:txBody>
      </p:sp>
      <p:sp>
        <p:nvSpPr>
          <p:cNvPr id="5" name="Alt Bilgi Yer Tutucusu 4">
            <a:extLst>
              <a:ext uri="{FF2B5EF4-FFF2-40B4-BE49-F238E27FC236}">
                <a16:creationId xmlns:a16="http://schemas.microsoft.com/office/drawing/2014/main" id="{780328CA-8C18-303D-CECF-2247DF30C1EE}"/>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D50B0526-AC12-BEEC-37CE-F8F762F8167E}"/>
              </a:ext>
            </a:extLst>
          </p:cNvPr>
          <p:cNvSpPr>
            <a:spLocks noGrp="1"/>
          </p:cNvSpPr>
          <p:nvPr>
            <p:ph type="sldNum" sz="quarter" idx="12"/>
          </p:nvPr>
        </p:nvSpPr>
        <p:spPr/>
        <p:txBody>
          <a:bodyPr/>
          <a:lstStyle/>
          <a:p>
            <a:fld id="{A536CF57-A017-4FBD-9C58-9ED37C0C58AE}" type="slidenum">
              <a:rPr lang="tr-TR" smtClean="0"/>
              <a:t>‹#›</a:t>
            </a:fld>
            <a:endParaRPr lang="tr-TR"/>
          </a:p>
        </p:txBody>
      </p:sp>
    </p:spTree>
    <p:extLst>
      <p:ext uri="{BB962C8B-B14F-4D97-AF65-F5344CB8AC3E}">
        <p14:creationId xmlns:p14="http://schemas.microsoft.com/office/powerpoint/2010/main" val="20583339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DF3DDDC-CC6F-C8DA-AE1E-411CD7DAF0FF}"/>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CD61E85C-C96F-3FE9-D2E3-B82C469B20CB}"/>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DF5C5859-D6CE-1D17-5AEB-5F87B7BDA8DD}"/>
              </a:ext>
            </a:extLst>
          </p:cNvPr>
          <p:cNvSpPr>
            <a:spLocks noGrp="1"/>
          </p:cNvSpPr>
          <p:nvPr>
            <p:ph type="dt" sz="half" idx="10"/>
          </p:nvPr>
        </p:nvSpPr>
        <p:spPr/>
        <p:txBody>
          <a:bodyPr/>
          <a:lstStyle/>
          <a:p>
            <a:fld id="{2FF99539-BA5D-4C61-84D7-BB34AA7553EA}" type="datetimeFigureOut">
              <a:rPr lang="tr-TR" smtClean="0"/>
              <a:t>31.01.2026</a:t>
            </a:fld>
            <a:endParaRPr lang="tr-TR"/>
          </a:p>
        </p:txBody>
      </p:sp>
      <p:sp>
        <p:nvSpPr>
          <p:cNvPr id="5" name="Alt Bilgi Yer Tutucusu 4">
            <a:extLst>
              <a:ext uri="{FF2B5EF4-FFF2-40B4-BE49-F238E27FC236}">
                <a16:creationId xmlns:a16="http://schemas.microsoft.com/office/drawing/2014/main" id="{B169C791-EB67-E056-E066-6F3E3DC223B7}"/>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16789D0E-9776-1665-D609-D00EB44ED0B7}"/>
              </a:ext>
            </a:extLst>
          </p:cNvPr>
          <p:cNvSpPr>
            <a:spLocks noGrp="1"/>
          </p:cNvSpPr>
          <p:nvPr>
            <p:ph type="sldNum" sz="quarter" idx="12"/>
          </p:nvPr>
        </p:nvSpPr>
        <p:spPr/>
        <p:txBody>
          <a:bodyPr/>
          <a:lstStyle/>
          <a:p>
            <a:fld id="{A536CF57-A017-4FBD-9C58-9ED37C0C58AE}" type="slidenum">
              <a:rPr lang="tr-TR" smtClean="0"/>
              <a:t>‹#›</a:t>
            </a:fld>
            <a:endParaRPr lang="tr-TR"/>
          </a:p>
        </p:txBody>
      </p:sp>
    </p:spTree>
    <p:extLst>
      <p:ext uri="{BB962C8B-B14F-4D97-AF65-F5344CB8AC3E}">
        <p14:creationId xmlns:p14="http://schemas.microsoft.com/office/powerpoint/2010/main" val="20710438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6E830C4-D174-1F29-7495-0075A33D0E87}"/>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F54BAA25-7EDD-D1A1-E64C-7C81EEDE0A8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EA40B6CB-F999-4630-0488-C95FBD6BC7EF}"/>
              </a:ext>
            </a:extLst>
          </p:cNvPr>
          <p:cNvSpPr>
            <a:spLocks noGrp="1"/>
          </p:cNvSpPr>
          <p:nvPr>
            <p:ph type="dt" sz="half" idx="10"/>
          </p:nvPr>
        </p:nvSpPr>
        <p:spPr/>
        <p:txBody>
          <a:bodyPr/>
          <a:lstStyle/>
          <a:p>
            <a:fld id="{2FF99539-BA5D-4C61-84D7-BB34AA7553EA}" type="datetimeFigureOut">
              <a:rPr lang="tr-TR" smtClean="0"/>
              <a:t>31.01.2026</a:t>
            </a:fld>
            <a:endParaRPr lang="tr-TR"/>
          </a:p>
        </p:txBody>
      </p:sp>
      <p:sp>
        <p:nvSpPr>
          <p:cNvPr id="5" name="Alt Bilgi Yer Tutucusu 4">
            <a:extLst>
              <a:ext uri="{FF2B5EF4-FFF2-40B4-BE49-F238E27FC236}">
                <a16:creationId xmlns:a16="http://schemas.microsoft.com/office/drawing/2014/main" id="{130A10CF-97DF-1C05-2242-C621C434FDC6}"/>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185C8429-8A31-A2B2-EB80-E3191F7C6418}"/>
              </a:ext>
            </a:extLst>
          </p:cNvPr>
          <p:cNvSpPr>
            <a:spLocks noGrp="1"/>
          </p:cNvSpPr>
          <p:nvPr>
            <p:ph type="sldNum" sz="quarter" idx="12"/>
          </p:nvPr>
        </p:nvSpPr>
        <p:spPr/>
        <p:txBody>
          <a:bodyPr/>
          <a:lstStyle/>
          <a:p>
            <a:fld id="{A536CF57-A017-4FBD-9C58-9ED37C0C58AE}" type="slidenum">
              <a:rPr lang="tr-TR" smtClean="0"/>
              <a:t>‹#›</a:t>
            </a:fld>
            <a:endParaRPr lang="tr-TR"/>
          </a:p>
        </p:txBody>
      </p:sp>
    </p:spTree>
    <p:extLst>
      <p:ext uri="{BB962C8B-B14F-4D97-AF65-F5344CB8AC3E}">
        <p14:creationId xmlns:p14="http://schemas.microsoft.com/office/powerpoint/2010/main" val="22245400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23A266F-CA25-0B9F-A839-4E48C1122861}"/>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8EE0E287-46C7-BFBA-CD32-6419E83F4916}"/>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D3F17489-F0F2-1034-A993-1FE07D764253}"/>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F200D3A7-5554-F9D1-CA42-5E26DD196602}"/>
              </a:ext>
            </a:extLst>
          </p:cNvPr>
          <p:cNvSpPr>
            <a:spLocks noGrp="1"/>
          </p:cNvSpPr>
          <p:nvPr>
            <p:ph type="dt" sz="half" idx="10"/>
          </p:nvPr>
        </p:nvSpPr>
        <p:spPr/>
        <p:txBody>
          <a:bodyPr/>
          <a:lstStyle/>
          <a:p>
            <a:fld id="{2FF99539-BA5D-4C61-84D7-BB34AA7553EA}" type="datetimeFigureOut">
              <a:rPr lang="tr-TR" smtClean="0"/>
              <a:t>31.01.2026</a:t>
            </a:fld>
            <a:endParaRPr lang="tr-TR"/>
          </a:p>
        </p:txBody>
      </p:sp>
      <p:sp>
        <p:nvSpPr>
          <p:cNvPr id="6" name="Alt Bilgi Yer Tutucusu 5">
            <a:extLst>
              <a:ext uri="{FF2B5EF4-FFF2-40B4-BE49-F238E27FC236}">
                <a16:creationId xmlns:a16="http://schemas.microsoft.com/office/drawing/2014/main" id="{FA356DCB-6465-D83C-B8B7-344B65FB2E7D}"/>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C58815B4-D60B-17C0-F615-404AB0614349}"/>
              </a:ext>
            </a:extLst>
          </p:cNvPr>
          <p:cNvSpPr>
            <a:spLocks noGrp="1"/>
          </p:cNvSpPr>
          <p:nvPr>
            <p:ph type="sldNum" sz="quarter" idx="12"/>
          </p:nvPr>
        </p:nvSpPr>
        <p:spPr/>
        <p:txBody>
          <a:bodyPr/>
          <a:lstStyle/>
          <a:p>
            <a:fld id="{A536CF57-A017-4FBD-9C58-9ED37C0C58AE}" type="slidenum">
              <a:rPr lang="tr-TR" smtClean="0"/>
              <a:t>‹#›</a:t>
            </a:fld>
            <a:endParaRPr lang="tr-TR"/>
          </a:p>
        </p:txBody>
      </p:sp>
    </p:spTree>
    <p:extLst>
      <p:ext uri="{BB962C8B-B14F-4D97-AF65-F5344CB8AC3E}">
        <p14:creationId xmlns:p14="http://schemas.microsoft.com/office/powerpoint/2010/main" val="18697166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9F8858A-FD0A-32B7-E7CE-5D305AAB27B7}"/>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1D7B8E35-BD86-B055-E288-186A264E602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495DE165-C4CC-EADF-D9CA-6A38880879C9}"/>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6A9DD0AF-8A97-566C-1F98-3A9D562DF0C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A1F5254D-9AF1-81A0-E57F-04457E9F3221}"/>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EA5101BD-7A9B-5B26-F5EA-AD483F24DB30}"/>
              </a:ext>
            </a:extLst>
          </p:cNvPr>
          <p:cNvSpPr>
            <a:spLocks noGrp="1"/>
          </p:cNvSpPr>
          <p:nvPr>
            <p:ph type="dt" sz="half" idx="10"/>
          </p:nvPr>
        </p:nvSpPr>
        <p:spPr/>
        <p:txBody>
          <a:bodyPr/>
          <a:lstStyle/>
          <a:p>
            <a:fld id="{2FF99539-BA5D-4C61-84D7-BB34AA7553EA}" type="datetimeFigureOut">
              <a:rPr lang="tr-TR" smtClean="0"/>
              <a:t>31.01.2026</a:t>
            </a:fld>
            <a:endParaRPr lang="tr-TR"/>
          </a:p>
        </p:txBody>
      </p:sp>
      <p:sp>
        <p:nvSpPr>
          <p:cNvPr id="8" name="Alt Bilgi Yer Tutucusu 7">
            <a:extLst>
              <a:ext uri="{FF2B5EF4-FFF2-40B4-BE49-F238E27FC236}">
                <a16:creationId xmlns:a16="http://schemas.microsoft.com/office/drawing/2014/main" id="{C7790176-B414-DA3D-B8DB-DFBD122F4CB7}"/>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678E7C25-9BCE-E35A-24F2-BD704C5F54A9}"/>
              </a:ext>
            </a:extLst>
          </p:cNvPr>
          <p:cNvSpPr>
            <a:spLocks noGrp="1"/>
          </p:cNvSpPr>
          <p:nvPr>
            <p:ph type="sldNum" sz="quarter" idx="12"/>
          </p:nvPr>
        </p:nvSpPr>
        <p:spPr/>
        <p:txBody>
          <a:bodyPr/>
          <a:lstStyle/>
          <a:p>
            <a:fld id="{A536CF57-A017-4FBD-9C58-9ED37C0C58AE}" type="slidenum">
              <a:rPr lang="tr-TR" smtClean="0"/>
              <a:t>‹#›</a:t>
            </a:fld>
            <a:endParaRPr lang="tr-TR"/>
          </a:p>
        </p:txBody>
      </p:sp>
    </p:spTree>
    <p:extLst>
      <p:ext uri="{BB962C8B-B14F-4D97-AF65-F5344CB8AC3E}">
        <p14:creationId xmlns:p14="http://schemas.microsoft.com/office/powerpoint/2010/main" val="30282030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9306FCD-008B-F6DE-96B3-CCE708B00F59}"/>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411D260B-8614-3DAA-0CDE-C9F6E2F4BA4A}"/>
              </a:ext>
            </a:extLst>
          </p:cNvPr>
          <p:cNvSpPr>
            <a:spLocks noGrp="1"/>
          </p:cNvSpPr>
          <p:nvPr>
            <p:ph type="dt" sz="half" idx="10"/>
          </p:nvPr>
        </p:nvSpPr>
        <p:spPr/>
        <p:txBody>
          <a:bodyPr/>
          <a:lstStyle/>
          <a:p>
            <a:fld id="{2FF99539-BA5D-4C61-84D7-BB34AA7553EA}" type="datetimeFigureOut">
              <a:rPr lang="tr-TR" smtClean="0"/>
              <a:t>31.01.2026</a:t>
            </a:fld>
            <a:endParaRPr lang="tr-TR"/>
          </a:p>
        </p:txBody>
      </p:sp>
      <p:sp>
        <p:nvSpPr>
          <p:cNvPr id="4" name="Alt Bilgi Yer Tutucusu 3">
            <a:extLst>
              <a:ext uri="{FF2B5EF4-FFF2-40B4-BE49-F238E27FC236}">
                <a16:creationId xmlns:a16="http://schemas.microsoft.com/office/drawing/2014/main" id="{27E10E54-E3A9-1543-C039-264B64AAD7C8}"/>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ADF78490-C876-9376-B665-768A67FC34E6}"/>
              </a:ext>
            </a:extLst>
          </p:cNvPr>
          <p:cNvSpPr>
            <a:spLocks noGrp="1"/>
          </p:cNvSpPr>
          <p:nvPr>
            <p:ph type="sldNum" sz="quarter" idx="12"/>
          </p:nvPr>
        </p:nvSpPr>
        <p:spPr/>
        <p:txBody>
          <a:bodyPr/>
          <a:lstStyle/>
          <a:p>
            <a:fld id="{A536CF57-A017-4FBD-9C58-9ED37C0C58AE}" type="slidenum">
              <a:rPr lang="tr-TR" smtClean="0"/>
              <a:t>‹#›</a:t>
            </a:fld>
            <a:endParaRPr lang="tr-TR"/>
          </a:p>
        </p:txBody>
      </p:sp>
    </p:spTree>
    <p:extLst>
      <p:ext uri="{BB962C8B-B14F-4D97-AF65-F5344CB8AC3E}">
        <p14:creationId xmlns:p14="http://schemas.microsoft.com/office/powerpoint/2010/main" val="18407430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BDCFC0FF-F2A1-39EA-82C3-34A375E4D351}"/>
              </a:ext>
            </a:extLst>
          </p:cNvPr>
          <p:cNvSpPr>
            <a:spLocks noGrp="1"/>
          </p:cNvSpPr>
          <p:nvPr>
            <p:ph type="dt" sz="half" idx="10"/>
          </p:nvPr>
        </p:nvSpPr>
        <p:spPr/>
        <p:txBody>
          <a:bodyPr/>
          <a:lstStyle/>
          <a:p>
            <a:fld id="{2FF99539-BA5D-4C61-84D7-BB34AA7553EA}" type="datetimeFigureOut">
              <a:rPr lang="tr-TR" smtClean="0"/>
              <a:t>31.01.2026</a:t>
            </a:fld>
            <a:endParaRPr lang="tr-TR"/>
          </a:p>
        </p:txBody>
      </p:sp>
      <p:sp>
        <p:nvSpPr>
          <p:cNvPr id="3" name="Alt Bilgi Yer Tutucusu 2">
            <a:extLst>
              <a:ext uri="{FF2B5EF4-FFF2-40B4-BE49-F238E27FC236}">
                <a16:creationId xmlns:a16="http://schemas.microsoft.com/office/drawing/2014/main" id="{BFACA3AF-EB23-9CBA-462E-1F489E2A66B7}"/>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D84C6EE2-8EAD-1F2B-DBA8-66575BE74544}"/>
              </a:ext>
            </a:extLst>
          </p:cNvPr>
          <p:cNvSpPr>
            <a:spLocks noGrp="1"/>
          </p:cNvSpPr>
          <p:nvPr>
            <p:ph type="sldNum" sz="quarter" idx="12"/>
          </p:nvPr>
        </p:nvSpPr>
        <p:spPr/>
        <p:txBody>
          <a:bodyPr/>
          <a:lstStyle/>
          <a:p>
            <a:fld id="{A536CF57-A017-4FBD-9C58-9ED37C0C58AE}" type="slidenum">
              <a:rPr lang="tr-TR" smtClean="0"/>
              <a:t>‹#›</a:t>
            </a:fld>
            <a:endParaRPr lang="tr-TR"/>
          </a:p>
        </p:txBody>
      </p:sp>
    </p:spTree>
    <p:extLst>
      <p:ext uri="{BB962C8B-B14F-4D97-AF65-F5344CB8AC3E}">
        <p14:creationId xmlns:p14="http://schemas.microsoft.com/office/powerpoint/2010/main" val="36634055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3A8EFA3-BF44-903C-807F-2338BB144337}"/>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72EB486D-964B-DC88-1535-915A543115A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FDD1033B-77FE-0426-98B1-80B9F86EBD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FEE19ACE-1179-42E8-41B1-35D21773EBE3}"/>
              </a:ext>
            </a:extLst>
          </p:cNvPr>
          <p:cNvSpPr>
            <a:spLocks noGrp="1"/>
          </p:cNvSpPr>
          <p:nvPr>
            <p:ph type="dt" sz="half" idx="10"/>
          </p:nvPr>
        </p:nvSpPr>
        <p:spPr/>
        <p:txBody>
          <a:bodyPr/>
          <a:lstStyle/>
          <a:p>
            <a:fld id="{2FF99539-BA5D-4C61-84D7-BB34AA7553EA}" type="datetimeFigureOut">
              <a:rPr lang="tr-TR" smtClean="0"/>
              <a:t>31.01.2026</a:t>
            </a:fld>
            <a:endParaRPr lang="tr-TR"/>
          </a:p>
        </p:txBody>
      </p:sp>
      <p:sp>
        <p:nvSpPr>
          <p:cNvPr id="6" name="Alt Bilgi Yer Tutucusu 5">
            <a:extLst>
              <a:ext uri="{FF2B5EF4-FFF2-40B4-BE49-F238E27FC236}">
                <a16:creationId xmlns:a16="http://schemas.microsoft.com/office/drawing/2014/main" id="{DE7864F6-3130-C9CE-C363-50D5F2C79CA8}"/>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2ED79691-9D33-6552-F5BA-56D1D97AE51E}"/>
              </a:ext>
            </a:extLst>
          </p:cNvPr>
          <p:cNvSpPr>
            <a:spLocks noGrp="1"/>
          </p:cNvSpPr>
          <p:nvPr>
            <p:ph type="sldNum" sz="quarter" idx="12"/>
          </p:nvPr>
        </p:nvSpPr>
        <p:spPr/>
        <p:txBody>
          <a:bodyPr/>
          <a:lstStyle/>
          <a:p>
            <a:fld id="{A536CF57-A017-4FBD-9C58-9ED37C0C58AE}" type="slidenum">
              <a:rPr lang="tr-TR" smtClean="0"/>
              <a:t>‹#›</a:t>
            </a:fld>
            <a:endParaRPr lang="tr-TR"/>
          </a:p>
        </p:txBody>
      </p:sp>
    </p:spTree>
    <p:extLst>
      <p:ext uri="{BB962C8B-B14F-4D97-AF65-F5344CB8AC3E}">
        <p14:creationId xmlns:p14="http://schemas.microsoft.com/office/powerpoint/2010/main" val="14711592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DEE4CDA-6B59-47D4-4F5D-CFDEC2A265AC}"/>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1654695A-F658-EE3F-C348-28ACDAE9C93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D9E35E00-102B-6C78-07D8-47F5BCB020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7BA81F31-7092-3AF9-CA10-5DDE3A22AD1C}"/>
              </a:ext>
            </a:extLst>
          </p:cNvPr>
          <p:cNvSpPr>
            <a:spLocks noGrp="1"/>
          </p:cNvSpPr>
          <p:nvPr>
            <p:ph type="dt" sz="half" idx="10"/>
          </p:nvPr>
        </p:nvSpPr>
        <p:spPr/>
        <p:txBody>
          <a:bodyPr/>
          <a:lstStyle/>
          <a:p>
            <a:fld id="{2FF99539-BA5D-4C61-84D7-BB34AA7553EA}" type="datetimeFigureOut">
              <a:rPr lang="tr-TR" smtClean="0"/>
              <a:t>31.01.2026</a:t>
            </a:fld>
            <a:endParaRPr lang="tr-TR"/>
          </a:p>
        </p:txBody>
      </p:sp>
      <p:sp>
        <p:nvSpPr>
          <p:cNvPr id="6" name="Alt Bilgi Yer Tutucusu 5">
            <a:extLst>
              <a:ext uri="{FF2B5EF4-FFF2-40B4-BE49-F238E27FC236}">
                <a16:creationId xmlns:a16="http://schemas.microsoft.com/office/drawing/2014/main" id="{41851C21-BD15-51C9-063B-93D22BFE7C39}"/>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81B62D86-AAB6-55BC-4EB4-ADFF77A73D44}"/>
              </a:ext>
            </a:extLst>
          </p:cNvPr>
          <p:cNvSpPr>
            <a:spLocks noGrp="1"/>
          </p:cNvSpPr>
          <p:nvPr>
            <p:ph type="sldNum" sz="quarter" idx="12"/>
          </p:nvPr>
        </p:nvSpPr>
        <p:spPr/>
        <p:txBody>
          <a:bodyPr/>
          <a:lstStyle/>
          <a:p>
            <a:fld id="{A536CF57-A017-4FBD-9C58-9ED37C0C58AE}" type="slidenum">
              <a:rPr lang="tr-TR" smtClean="0"/>
              <a:t>‹#›</a:t>
            </a:fld>
            <a:endParaRPr lang="tr-TR"/>
          </a:p>
        </p:txBody>
      </p:sp>
    </p:spTree>
    <p:extLst>
      <p:ext uri="{BB962C8B-B14F-4D97-AF65-F5344CB8AC3E}">
        <p14:creationId xmlns:p14="http://schemas.microsoft.com/office/powerpoint/2010/main" val="22278119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7EB674D-AC64-D293-CF0B-212B190C25FE}"/>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550D04EF-BB95-1FF3-99AE-738C1FCB34EA}"/>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FC1485A9-41DA-41D4-8324-E5DB3316474A}"/>
              </a:ext>
            </a:extLst>
          </p:cNvPr>
          <p:cNvSpPr>
            <a:spLocks noGrp="1"/>
          </p:cNvSpPr>
          <p:nvPr>
            <p:ph type="dt" sz="half" idx="10"/>
          </p:nvPr>
        </p:nvSpPr>
        <p:spPr/>
        <p:txBody>
          <a:bodyPr/>
          <a:lstStyle/>
          <a:p>
            <a:fld id="{2FF99539-BA5D-4C61-84D7-BB34AA7553EA}" type="datetimeFigureOut">
              <a:rPr lang="tr-TR" smtClean="0"/>
              <a:t>31.01.2026</a:t>
            </a:fld>
            <a:endParaRPr lang="tr-TR"/>
          </a:p>
        </p:txBody>
      </p:sp>
      <p:sp>
        <p:nvSpPr>
          <p:cNvPr id="5" name="Alt Bilgi Yer Tutucusu 4">
            <a:extLst>
              <a:ext uri="{FF2B5EF4-FFF2-40B4-BE49-F238E27FC236}">
                <a16:creationId xmlns:a16="http://schemas.microsoft.com/office/drawing/2014/main" id="{E16935FE-8064-96CE-9D53-DCE8BD687033}"/>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0B3F06F7-67EE-7281-1A99-D7C3F39CDC8A}"/>
              </a:ext>
            </a:extLst>
          </p:cNvPr>
          <p:cNvSpPr>
            <a:spLocks noGrp="1"/>
          </p:cNvSpPr>
          <p:nvPr>
            <p:ph type="sldNum" sz="quarter" idx="12"/>
          </p:nvPr>
        </p:nvSpPr>
        <p:spPr/>
        <p:txBody>
          <a:bodyPr/>
          <a:lstStyle/>
          <a:p>
            <a:fld id="{A536CF57-A017-4FBD-9C58-9ED37C0C58AE}" type="slidenum">
              <a:rPr lang="tr-TR" smtClean="0"/>
              <a:t>‹#›</a:t>
            </a:fld>
            <a:endParaRPr lang="tr-TR"/>
          </a:p>
        </p:txBody>
      </p:sp>
    </p:spTree>
    <p:extLst>
      <p:ext uri="{BB962C8B-B14F-4D97-AF65-F5344CB8AC3E}">
        <p14:creationId xmlns:p14="http://schemas.microsoft.com/office/powerpoint/2010/main" val="27037540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710D8734-1975-AAE1-FFFA-2D50753670E2}"/>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5E611680-2073-D7AC-112A-80DE07AED96A}"/>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9D15D338-BCC6-4A41-C9E0-2A021AC7BE80}"/>
              </a:ext>
            </a:extLst>
          </p:cNvPr>
          <p:cNvSpPr>
            <a:spLocks noGrp="1"/>
          </p:cNvSpPr>
          <p:nvPr>
            <p:ph type="dt" sz="half" idx="10"/>
          </p:nvPr>
        </p:nvSpPr>
        <p:spPr/>
        <p:txBody>
          <a:bodyPr/>
          <a:lstStyle/>
          <a:p>
            <a:fld id="{2FF99539-BA5D-4C61-84D7-BB34AA7553EA}" type="datetimeFigureOut">
              <a:rPr lang="tr-TR" smtClean="0"/>
              <a:t>31.01.2026</a:t>
            </a:fld>
            <a:endParaRPr lang="tr-TR"/>
          </a:p>
        </p:txBody>
      </p:sp>
      <p:sp>
        <p:nvSpPr>
          <p:cNvPr id="5" name="Alt Bilgi Yer Tutucusu 4">
            <a:extLst>
              <a:ext uri="{FF2B5EF4-FFF2-40B4-BE49-F238E27FC236}">
                <a16:creationId xmlns:a16="http://schemas.microsoft.com/office/drawing/2014/main" id="{41897D2F-7F68-7204-663D-507A5032B4BA}"/>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811D8C89-53A5-EA44-68ED-7F2C11A3FBB8}"/>
              </a:ext>
            </a:extLst>
          </p:cNvPr>
          <p:cNvSpPr>
            <a:spLocks noGrp="1"/>
          </p:cNvSpPr>
          <p:nvPr>
            <p:ph type="sldNum" sz="quarter" idx="12"/>
          </p:nvPr>
        </p:nvSpPr>
        <p:spPr/>
        <p:txBody>
          <a:bodyPr/>
          <a:lstStyle/>
          <a:p>
            <a:fld id="{A536CF57-A017-4FBD-9C58-9ED37C0C58AE}" type="slidenum">
              <a:rPr lang="tr-TR" smtClean="0"/>
              <a:t>‹#›</a:t>
            </a:fld>
            <a:endParaRPr lang="tr-TR"/>
          </a:p>
        </p:txBody>
      </p:sp>
    </p:spTree>
    <p:extLst>
      <p:ext uri="{BB962C8B-B14F-4D97-AF65-F5344CB8AC3E}">
        <p14:creationId xmlns:p14="http://schemas.microsoft.com/office/powerpoint/2010/main" val="22776499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B14D876E-968A-1B71-D137-D1D9FF82FE2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57CA1E50-D239-5B02-A801-8F4E0FB75D2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1705236D-5764-49AB-B263-B203D8DFAD2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FF99539-BA5D-4C61-84D7-BB34AA7553EA}" type="datetimeFigureOut">
              <a:rPr lang="tr-TR" smtClean="0"/>
              <a:t>31.01.2026</a:t>
            </a:fld>
            <a:endParaRPr lang="tr-TR"/>
          </a:p>
        </p:txBody>
      </p:sp>
      <p:sp>
        <p:nvSpPr>
          <p:cNvPr id="5" name="Alt Bilgi Yer Tutucusu 4">
            <a:extLst>
              <a:ext uri="{FF2B5EF4-FFF2-40B4-BE49-F238E27FC236}">
                <a16:creationId xmlns:a16="http://schemas.microsoft.com/office/drawing/2014/main" id="{B5974E2E-0178-3108-F31A-AD3C9E0743C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tr-TR"/>
          </a:p>
        </p:txBody>
      </p:sp>
      <p:sp>
        <p:nvSpPr>
          <p:cNvPr id="6" name="Slayt Numarası Yer Tutucusu 5">
            <a:extLst>
              <a:ext uri="{FF2B5EF4-FFF2-40B4-BE49-F238E27FC236}">
                <a16:creationId xmlns:a16="http://schemas.microsoft.com/office/drawing/2014/main" id="{CA03836B-6F9D-972E-8E97-73DD366BAFD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536CF57-A017-4FBD-9C58-9ED37C0C58AE}" type="slidenum">
              <a:rPr lang="tr-TR" smtClean="0"/>
              <a:t>‹#›</a:t>
            </a:fld>
            <a:endParaRPr lang="tr-TR"/>
          </a:p>
        </p:txBody>
      </p:sp>
    </p:spTree>
    <p:extLst>
      <p:ext uri="{BB962C8B-B14F-4D97-AF65-F5344CB8AC3E}">
        <p14:creationId xmlns:p14="http://schemas.microsoft.com/office/powerpoint/2010/main" val="1687796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521071"/>
            <a:ext cx="12192000" cy="2146362"/>
          </a:xfrm>
        </p:spPr>
        <p:txBody>
          <a:bodyPr>
            <a:noAutofit/>
          </a:bodyPr>
          <a:lstStyle/>
          <a:p>
            <a:pPr rtl="1"/>
            <a:r>
              <a:rPr lang="ar-AE" sz="4800" dirty="0"/>
              <a:t>وَمَٓا اٰتَيْتُمْ مِنْ رِباً لِيَرْبُوَ۬ا فٖٓي اَمْوَالِ النَّاسِ فَلَا يَرْبُوا عِنْدَ اللّٰهِۚ وَمَٓا</a:t>
            </a:r>
            <a:br>
              <a:rPr lang="tr-TR" sz="4800" dirty="0"/>
            </a:br>
            <a:br>
              <a:rPr lang="tr-TR" sz="4800" dirty="0"/>
            </a:br>
            <a:r>
              <a:rPr lang="ar-AE" sz="4800" dirty="0"/>
              <a:t> اٰتَيْتُمْ مِنْ زَكٰوةٍ تُرٖيدُونَ وَجْهَ اللّٰهِ فَاُو۬لٰٓئِكَ هُمُ الْمُضْعِفُونَ﴿٣٩﴾</a:t>
            </a:r>
            <a:endParaRPr lang="tr-TR" sz="2800" dirty="0"/>
          </a:p>
        </p:txBody>
      </p:sp>
      <p:sp>
        <p:nvSpPr>
          <p:cNvPr id="3" name="Alt Başlık 2"/>
          <p:cNvSpPr>
            <a:spLocks noGrp="1"/>
          </p:cNvSpPr>
          <p:nvPr>
            <p:ph type="subTitle" idx="1"/>
          </p:nvPr>
        </p:nvSpPr>
        <p:spPr>
          <a:xfrm>
            <a:off x="0" y="4454013"/>
            <a:ext cx="12192000" cy="2290916"/>
          </a:xfrm>
        </p:spPr>
        <p:txBody>
          <a:bodyPr>
            <a:normAutofit/>
          </a:bodyPr>
          <a:lstStyle/>
          <a:p>
            <a:r>
              <a:rPr lang="tr-TR" sz="3200" i="1" dirty="0"/>
              <a:t>﴾39﴿</a:t>
            </a:r>
            <a:r>
              <a:rPr lang="tr-TR" sz="3200" b="1" i="1" dirty="0"/>
              <a:t>İnsanların mallarında artış olsun diye faizli ödünç verdikleriniz Allah katında artmaz. Allah’ın hoşnutluğunu isteyerek verdiğiniz zekâta gelince, işte (</a:t>
            </a:r>
            <a:r>
              <a:rPr lang="tr-TR" sz="3200" b="1" i="1" dirty="0" err="1"/>
              <a:t>mânevî</a:t>
            </a:r>
            <a:r>
              <a:rPr lang="tr-TR" sz="3200" b="1" i="1" dirty="0"/>
              <a:t> kârlarını) kat kat arttıranlar onu verenlerdir.</a:t>
            </a:r>
            <a:endParaRPr lang="tr-TR" sz="2800" dirty="0"/>
          </a:p>
        </p:txBody>
      </p:sp>
      <p:sp>
        <p:nvSpPr>
          <p:cNvPr id="4" name="Metin kutusu 3"/>
          <p:cNvSpPr txBox="1"/>
          <p:nvPr/>
        </p:nvSpPr>
        <p:spPr>
          <a:xfrm>
            <a:off x="9212827" y="0"/>
            <a:ext cx="2979174" cy="769441"/>
          </a:xfrm>
          <a:prstGeom prst="rect">
            <a:avLst/>
          </a:prstGeom>
          <a:noFill/>
        </p:spPr>
        <p:txBody>
          <a:bodyPr wrap="square" rtlCol="0">
            <a:spAutoFit/>
          </a:bodyPr>
          <a:lstStyle>
            <a:defPPr>
              <a:defRPr lang="tr-TR"/>
            </a:defPPr>
            <a:lvl1pPr>
              <a:defRPr sz="2200" b="1" i="0">
                <a:solidFill>
                  <a:srgbClr val="00B0F0"/>
                </a:solidFill>
                <a:effectLst/>
                <a:latin typeface="Helvetica Neue"/>
              </a:defRPr>
            </a:lvl1pPr>
          </a:lstStyle>
          <a:p>
            <a:r>
              <a:rPr lang="tr-TR" dirty="0"/>
              <a:t>Rum Suresi 30 . sure</a:t>
            </a:r>
          </a:p>
          <a:p>
            <a:r>
              <a:rPr lang="tr-TR" dirty="0"/>
              <a:t>39 . Ayet </a:t>
            </a:r>
          </a:p>
        </p:txBody>
      </p:sp>
    </p:spTree>
    <p:extLst>
      <p:ext uri="{BB962C8B-B14F-4D97-AF65-F5344CB8AC3E}">
        <p14:creationId xmlns:p14="http://schemas.microsoft.com/office/powerpoint/2010/main" val="15124478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5120640"/>
            <a:ext cx="12192000" cy="1737360"/>
          </a:xfrm>
        </p:spPr>
        <p:txBody>
          <a:bodyPr>
            <a:normAutofit fontScale="92500"/>
          </a:bodyPr>
          <a:lstStyle/>
          <a:p>
            <a:r>
              <a:rPr lang="tr-TR" b="1" i="1" u="none" strike="noStrike" dirty="0">
                <a:effectLst/>
                <a:latin typeface="Helvetica Neue"/>
              </a:rPr>
              <a:t>﴾275﴿</a:t>
            </a:r>
            <a:r>
              <a:rPr lang="tr-TR" b="1" i="1" dirty="0">
                <a:effectLst/>
                <a:latin typeface="Helvetica Neue"/>
              </a:rPr>
              <a:t>Faiz yiyenler ancak şeytanın çarparak sersemlettiği kimse gibi kalkarlar. Bunun sebebi onların, “Alım satım da ancak faiz gibidir” demeleridir. Hâlbuki Allah alım satımı helâl, faizi ise haram kılmıştır. Artık kime Allah’tan bir öğüt erişir de faizciliği bırakırsa geçmişteki kendisinindir, durumunun takdiri Allah’a aittir. Kim de yine faizciliğe dönerse işte bunlar orada devamlı kalmak üzere cehennemliklerdir.</a:t>
            </a:r>
            <a:endParaRPr lang="tr-TR" sz="72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73496" y="0"/>
            <a:ext cx="3018503" cy="769441"/>
          </a:xfrm>
          <a:prstGeom prst="rect">
            <a:avLst/>
          </a:prstGeom>
          <a:noFill/>
        </p:spPr>
        <p:txBody>
          <a:bodyPr wrap="square" rtlCol="0">
            <a:spAutoFit/>
          </a:bodyPr>
          <a:lstStyle>
            <a:defPPr>
              <a:defRPr lang="tr-TR"/>
            </a:defPPr>
            <a:lvl1pPr>
              <a:defRPr sz="2200" b="1" i="0">
                <a:solidFill>
                  <a:srgbClr val="00B0F0"/>
                </a:solidFill>
                <a:effectLst/>
                <a:latin typeface="Helvetica Neue"/>
              </a:defRPr>
            </a:lvl1pPr>
          </a:lstStyle>
          <a:p>
            <a:r>
              <a:rPr lang="tr-TR" dirty="0"/>
              <a:t>Bakara Suresi-2.sure</a:t>
            </a:r>
          </a:p>
          <a:p>
            <a:r>
              <a:rPr lang="tr-TR" dirty="0"/>
              <a:t>275 . Ayet</a:t>
            </a: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737360"/>
            <a:ext cx="12192000" cy="3452327"/>
          </a:xfrm>
        </p:spPr>
        <p:txBody>
          <a:bodyPr>
            <a:noAutofit/>
          </a:bodyPr>
          <a:lstStyle/>
          <a:p>
            <a:r>
              <a:rPr lang="ar-AE" sz="4400" b="0" i="0" dirty="0">
                <a:effectLst/>
                <a:latin typeface="Elif1"/>
              </a:rPr>
              <a:t>اَلَّذٖينَ يَاْكُلُونَ الرِّبٰوا لَا يَقُومُونَ اِلَّا كَمَا يَقُومُ الَّذٖى يَتَخَبَّطُهُ الشَّيْطَانُ مِنَ</a:t>
            </a:r>
            <a:br>
              <a:rPr lang="tr-TR" sz="4400" b="0" i="0" dirty="0">
                <a:effectLst/>
                <a:latin typeface="Elif1"/>
              </a:rPr>
            </a:br>
            <a:br>
              <a:rPr lang="tr-TR" sz="4400" b="0" i="0" dirty="0">
                <a:effectLst/>
                <a:latin typeface="Elif1"/>
              </a:rPr>
            </a:br>
            <a:r>
              <a:rPr lang="ar-AE" sz="4400" b="0" i="0" dirty="0">
                <a:effectLst/>
                <a:latin typeface="Elif1"/>
              </a:rPr>
              <a:t> الْمَسِّۜ ذٰلِكَ بِاَنَّهُمْ قَالُٓوا اِنَّمَا الْبَيْعُ مِثْلُ الرِّبٰواۘ وَاَحَلَّ اللّٰهُ الْبَيْعَ وَحَرَّمَ</a:t>
            </a:r>
            <a:br>
              <a:rPr lang="tr-TR" sz="4400" b="0" i="0" dirty="0">
                <a:effectLst/>
                <a:latin typeface="Elif1"/>
              </a:rPr>
            </a:br>
            <a:br>
              <a:rPr lang="tr-TR" sz="4400" b="0" i="0" dirty="0">
                <a:effectLst/>
                <a:latin typeface="Elif1"/>
              </a:rPr>
            </a:br>
            <a:r>
              <a:rPr lang="ar-AE" sz="4400" b="0" i="0" dirty="0">
                <a:effectLst/>
                <a:latin typeface="Elif1"/>
              </a:rPr>
              <a:t> الرِّبٰواۜ فَمَنْ جَٓاءَهُ مَوْعِظَةٌ مِنْ رَبِّهٖ فَانْتَهٰى فَلَهُ مَا سَلَفَۜ وَاَمْرُهُٓ اِلَى اللّٰهِۜ</a:t>
            </a:r>
            <a:br>
              <a:rPr lang="tr-TR" sz="4400" b="0" i="0" dirty="0">
                <a:effectLst/>
                <a:latin typeface="Elif1"/>
              </a:rPr>
            </a:br>
            <a:br>
              <a:rPr lang="tr-TR" sz="4400" b="0" i="0" dirty="0">
                <a:effectLst/>
                <a:latin typeface="Elif1"/>
              </a:rPr>
            </a:br>
            <a:r>
              <a:rPr lang="ar-AE" sz="4400" b="0" i="0" dirty="0">
                <a:effectLst/>
                <a:latin typeface="Elif1"/>
              </a:rPr>
              <a:t> وَمَنْ عَادَ فَاُو۬لٰٓئِكَ اَصْحَابُ النَّارِۚ هُمْ فٖيهَا خَالِدُونَ</a:t>
            </a:r>
            <a:r>
              <a:rPr lang="ar-AE" sz="4400" b="1" i="0" u="none" strike="noStrike" dirty="0">
                <a:effectLst/>
                <a:latin typeface="Elif1"/>
              </a:rPr>
              <a:t>﴿٢٧٥﴾</a:t>
            </a:r>
            <a:endParaRPr lang="tr-TR" sz="333300" dirty="0"/>
          </a:p>
        </p:txBody>
      </p:sp>
    </p:spTree>
    <p:extLst>
      <p:ext uri="{BB962C8B-B14F-4D97-AF65-F5344CB8AC3E}">
        <p14:creationId xmlns:p14="http://schemas.microsoft.com/office/powerpoint/2010/main" val="17991719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764626"/>
            <a:ext cx="12192000" cy="1960640"/>
          </a:xfrm>
        </p:spPr>
        <p:txBody>
          <a:bodyPr>
            <a:normAutofit/>
          </a:bodyPr>
          <a:lstStyle/>
          <a:p>
            <a:r>
              <a:rPr lang="tr-TR" sz="4000" b="1" i="1" u="none" strike="noStrike" dirty="0">
                <a:effectLst/>
                <a:latin typeface="Helvetica Neue"/>
              </a:rPr>
              <a:t>﴾276﴿</a:t>
            </a:r>
            <a:r>
              <a:rPr lang="tr-TR" sz="4000" b="1" i="1" dirty="0">
                <a:effectLst/>
                <a:latin typeface="Helvetica Neue"/>
              </a:rPr>
              <a:t>Allah faizi tüketir, sadakaları ise arttırır ve Allah hiçbir inkârcı günahkârı sevmez.</a:t>
            </a:r>
            <a:endParaRPr lang="tr-TR" sz="148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55151" y="0"/>
            <a:ext cx="3036849" cy="769441"/>
          </a:xfrm>
          <a:prstGeom prst="rect">
            <a:avLst/>
          </a:prstGeom>
          <a:noFill/>
        </p:spPr>
        <p:txBody>
          <a:bodyPr wrap="square" rtlCol="0">
            <a:spAutoFit/>
          </a:bodyPr>
          <a:lstStyle>
            <a:defPPr>
              <a:defRPr lang="tr-TR"/>
            </a:defPPr>
            <a:lvl1pPr>
              <a:defRPr sz="2200" b="1" i="0">
                <a:solidFill>
                  <a:srgbClr val="00B0F0"/>
                </a:solidFill>
                <a:effectLst/>
                <a:latin typeface="Helvetica Neue"/>
              </a:defRPr>
            </a:lvl1pPr>
          </a:lstStyle>
          <a:p>
            <a:r>
              <a:rPr lang="tr-TR" dirty="0"/>
              <a:t>Bakara Suresi-2.sure</a:t>
            </a:r>
          </a:p>
          <a:p>
            <a:r>
              <a:rPr lang="tr-TR" dirty="0"/>
              <a:t>276 . Ayet</a:t>
            </a: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143413"/>
            <a:ext cx="12192000" cy="2784255"/>
          </a:xfrm>
        </p:spPr>
        <p:txBody>
          <a:bodyPr>
            <a:noAutofit/>
          </a:bodyPr>
          <a:lstStyle/>
          <a:p>
            <a:r>
              <a:rPr lang="ar-AE" sz="7200" b="0" i="0" dirty="0">
                <a:effectLst/>
                <a:latin typeface="Elif1"/>
              </a:rPr>
              <a:t>يَمْحَقُ اللّٰهُ الرِّبٰوا وَيُرْبِي الصَّدَقَاتِؕ وَاللّٰهُ لَا</a:t>
            </a:r>
            <a:br>
              <a:rPr lang="tr-TR" sz="7200" b="0" i="0" dirty="0">
                <a:effectLst/>
                <a:latin typeface="Elif1"/>
              </a:rPr>
            </a:br>
            <a:br>
              <a:rPr lang="tr-TR" sz="7200" b="0" i="0" dirty="0">
                <a:effectLst/>
                <a:latin typeface="Elif1"/>
              </a:rPr>
            </a:br>
            <a:r>
              <a:rPr lang="ar-AE" sz="7200" b="0" i="0" dirty="0">
                <a:effectLst/>
                <a:latin typeface="Elif1"/>
              </a:rPr>
              <a:t> يُحِبُّ كُلَّ كَفَّارٍ اَثٖيمٍ</a:t>
            </a:r>
            <a:r>
              <a:rPr lang="ar-AE" sz="7200" b="1" i="0" u="none" strike="noStrike" dirty="0">
                <a:effectLst/>
                <a:latin typeface="Elif1"/>
              </a:rPr>
              <a:t>﴿٢٧٦﴾</a:t>
            </a:r>
            <a:endParaRPr lang="tr-TR" sz="400000" dirty="0"/>
          </a:p>
        </p:txBody>
      </p:sp>
    </p:spTree>
    <p:extLst>
      <p:ext uri="{BB962C8B-B14F-4D97-AF65-F5344CB8AC3E}">
        <p14:creationId xmlns:p14="http://schemas.microsoft.com/office/powerpoint/2010/main" val="31317240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444181"/>
            <a:ext cx="12192000" cy="2413819"/>
          </a:xfrm>
        </p:spPr>
        <p:txBody>
          <a:bodyPr>
            <a:normAutofit/>
          </a:bodyPr>
          <a:lstStyle/>
          <a:p>
            <a:r>
              <a:rPr lang="tr-TR" sz="3600" b="1" i="1" u="none" strike="noStrike" dirty="0">
                <a:effectLst/>
                <a:latin typeface="Helvetica Neue"/>
              </a:rPr>
              <a:t>﴾278﴿</a:t>
            </a:r>
            <a:r>
              <a:rPr lang="tr-TR" sz="3600" b="1" i="1" dirty="0">
                <a:effectLst/>
                <a:latin typeface="Helvetica Neue"/>
              </a:rPr>
              <a:t>Ey iman edenler! Allah’tan korkun ve gerçekten iman etmiş iseniz faizden kalanı bırakın.</a:t>
            </a:r>
            <a:endParaRPr lang="tr-TR" sz="13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202994" y="0"/>
            <a:ext cx="2989006" cy="1446550"/>
          </a:xfrm>
          <a:prstGeom prst="rect">
            <a:avLst/>
          </a:prstGeom>
          <a:noFill/>
        </p:spPr>
        <p:txBody>
          <a:bodyPr wrap="square" rtlCol="0">
            <a:spAutoFit/>
          </a:bodyPr>
          <a:lstStyle>
            <a:defPPr>
              <a:defRPr lang="tr-TR"/>
            </a:defPPr>
            <a:lvl1pPr>
              <a:defRPr sz="2200" b="1" i="0">
                <a:solidFill>
                  <a:srgbClr val="00B0F0"/>
                </a:solidFill>
                <a:effectLst/>
                <a:latin typeface="Helvetica Neue"/>
              </a:defRPr>
            </a:lvl1pPr>
          </a:lstStyle>
          <a:p>
            <a:r>
              <a:rPr lang="tr-TR" dirty="0"/>
              <a:t>Bakara Suresi-2.sure </a:t>
            </a:r>
          </a:p>
          <a:p>
            <a:r>
              <a:rPr lang="tr-TR" dirty="0">
                <a:hlinkClick r:id="rId2">
                  <a:extLst>
                    <a:ext uri="{A12FA001-AC4F-418D-AE19-62706E023703}">
                      <ahyp:hlinkClr xmlns:ahyp="http://schemas.microsoft.com/office/drawing/2018/hyperlinkcolor" val="tx"/>
                    </a:ext>
                  </a:extLst>
                </a:hlinkClick>
              </a:rPr>
              <a:t>278.Ayet </a:t>
            </a:r>
            <a:br>
              <a:rPr lang="tr-TR" dirty="0">
                <a:hlinkClick r:id="rId2">
                  <a:extLst>
                    <a:ext uri="{A12FA001-AC4F-418D-AE19-62706E023703}">
                      <ahyp:hlinkClr xmlns:ahyp="http://schemas.microsoft.com/office/drawing/2018/hyperlinkcolor" val="tx"/>
                    </a:ext>
                  </a:extLst>
                </a:hlinkClick>
              </a:rPr>
            </a:br>
            <a:endParaRPr lang="tr-TR" dirty="0"/>
          </a:p>
          <a:p>
            <a:endParaRPr lang="tr-TR"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680745"/>
            <a:ext cx="12192000" cy="1082120"/>
          </a:xfrm>
        </p:spPr>
        <p:txBody>
          <a:bodyPr>
            <a:noAutofit/>
          </a:bodyPr>
          <a:lstStyle/>
          <a:p>
            <a:r>
              <a:rPr lang="ar-AE" sz="4000" b="0" i="0" dirty="0">
                <a:effectLst/>
                <a:latin typeface="Elif1"/>
              </a:rPr>
              <a:t>يَٓا اَيُّهَا الَّذٖينَ اٰمَنُوا اتَّقُوا اللّٰهَ وَذَرُوا مَا بَقِيَ مِنَ الرِّبٰٓوا اِنْ كُنْتُمْ مُؤْمِنٖينَ</a:t>
            </a:r>
            <a:r>
              <a:rPr lang="ar-AE" sz="4000" b="1" i="0" u="none" strike="noStrike" dirty="0">
                <a:effectLst/>
                <a:latin typeface="Elif1"/>
              </a:rPr>
              <a:t>﴿٢٧٨﴾</a:t>
            </a:r>
            <a:endParaRPr lang="tr-TR" sz="400000" dirty="0"/>
          </a:p>
        </p:txBody>
      </p:sp>
    </p:spTree>
    <p:extLst>
      <p:ext uri="{BB962C8B-B14F-4D97-AF65-F5344CB8AC3E}">
        <p14:creationId xmlns:p14="http://schemas.microsoft.com/office/powerpoint/2010/main" val="14525185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763D67-8A04-543C-3190-EF51740117CE}"/>
            </a:ext>
          </a:extLst>
        </p:cNvPr>
        <p:cNvGrpSpPr/>
        <p:nvPr/>
      </p:nvGrpSpPr>
      <p:grpSpPr>
        <a:xfrm>
          <a:off x="0" y="0"/>
          <a:ext cx="0" cy="0"/>
          <a:chOff x="0" y="0"/>
          <a:chExt cx="0" cy="0"/>
        </a:xfrm>
      </p:grpSpPr>
      <p:sp>
        <p:nvSpPr>
          <p:cNvPr id="3" name="Alt Başlık 2">
            <a:extLst>
              <a:ext uri="{FF2B5EF4-FFF2-40B4-BE49-F238E27FC236}">
                <a16:creationId xmlns:a16="http://schemas.microsoft.com/office/drawing/2014/main" id="{1B26C761-190A-23A0-FDE0-4712A04BD453}"/>
              </a:ext>
            </a:extLst>
          </p:cNvPr>
          <p:cNvSpPr>
            <a:spLocks noGrp="1"/>
          </p:cNvSpPr>
          <p:nvPr>
            <p:ph type="subTitle" idx="1"/>
          </p:nvPr>
        </p:nvSpPr>
        <p:spPr>
          <a:xfrm>
            <a:off x="0" y="4444181"/>
            <a:ext cx="12192000" cy="2413819"/>
          </a:xfrm>
        </p:spPr>
        <p:txBody>
          <a:bodyPr>
            <a:normAutofit/>
          </a:bodyPr>
          <a:lstStyle/>
          <a:p>
            <a:r>
              <a:rPr lang="tr-TR" sz="3600" i="1" dirty="0"/>
              <a:t>﴾279﴿</a:t>
            </a:r>
            <a:r>
              <a:rPr lang="tr-TR" sz="3600" b="1" i="1" dirty="0"/>
              <a:t>Bunu yapmazsanız Allah ve resulü tarafından size bir savaş açıldığını bilin. Eğer tövbe ederseniz, haksızlık etmemek ve haksızlığa uğramamak üzere anaparanız sizindir.</a:t>
            </a:r>
            <a:endParaRPr lang="tr-TR" sz="13800" dirty="0"/>
          </a:p>
        </p:txBody>
      </p:sp>
      <p:sp>
        <p:nvSpPr>
          <p:cNvPr id="4" name="Metin kutusu 3">
            <a:extLst>
              <a:ext uri="{FF2B5EF4-FFF2-40B4-BE49-F238E27FC236}">
                <a16:creationId xmlns:a16="http://schemas.microsoft.com/office/drawing/2014/main" id="{91EA8B66-276F-CBA0-CC22-4DBC42AF90A5}"/>
              </a:ext>
            </a:extLst>
          </p:cNvPr>
          <p:cNvSpPr txBox="1"/>
          <p:nvPr/>
        </p:nvSpPr>
        <p:spPr>
          <a:xfrm>
            <a:off x="9222658" y="0"/>
            <a:ext cx="2969342" cy="769441"/>
          </a:xfrm>
          <a:prstGeom prst="rect">
            <a:avLst/>
          </a:prstGeom>
          <a:noFill/>
        </p:spPr>
        <p:txBody>
          <a:bodyPr wrap="square" rtlCol="0">
            <a:spAutoFit/>
          </a:bodyPr>
          <a:lstStyle>
            <a:defPPr>
              <a:defRPr lang="tr-TR"/>
            </a:defPPr>
            <a:lvl1pPr>
              <a:defRPr sz="2200" b="1" i="0">
                <a:solidFill>
                  <a:srgbClr val="00B0F0"/>
                </a:solidFill>
                <a:effectLst/>
                <a:latin typeface="Helvetica Neue"/>
              </a:defRPr>
            </a:lvl1pPr>
          </a:lstStyle>
          <a:p>
            <a:r>
              <a:rPr lang="tr-TR" dirty="0"/>
              <a:t>Bakara Suresi-2.sure </a:t>
            </a:r>
          </a:p>
          <a:p>
            <a:r>
              <a:rPr lang="tr-TR" dirty="0">
                <a:hlinkClick r:id="rId2">
                  <a:extLst>
                    <a:ext uri="{A12FA001-AC4F-418D-AE19-62706E023703}">
                      <ahyp:hlinkClr xmlns:ahyp="http://schemas.microsoft.com/office/drawing/2018/hyperlinkcolor" val="tx"/>
                    </a:ext>
                  </a:extLst>
                </a:hlinkClick>
              </a:rPr>
              <a:t>279.Ayet </a:t>
            </a:r>
            <a:endParaRPr lang="tr-TR" dirty="0"/>
          </a:p>
        </p:txBody>
      </p:sp>
      <p:sp>
        <p:nvSpPr>
          <p:cNvPr id="6" name="Başlık 5">
            <a:extLst>
              <a:ext uri="{FF2B5EF4-FFF2-40B4-BE49-F238E27FC236}">
                <a16:creationId xmlns:a16="http://schemas.microsoft.com/office/drawing/2014/main" id="{8A219F81-73AA-8325-F663-C399EACC554F}"/>
              </a:ext>
            </a:extLst>
          </p:cNvPr>
          <p:cNvSpPr>
            <a:spLocks noGrp="1"/>
          </p:cNvSpPr>
          <p:nvPr>
            <p:ph type="ctrTitle"/>
          </p:nvPr>
        </p:nvSpPr>
        <p:spPr>
          <a:xfrm>
            <a:off x="0" y="1680745"/>
            <a:ext cx="12192000" cy="1957190"/>
          </a:xfrm>
        </p:spPr>
        <p:txBody>
          <a:bodyPr>
            <a:noAutofit/>
          </a:bodyPr>
          <a:lstStyle/>
          <a:p>
            <a:r>
              <a:rPr lang="ar-AE" dirty="0"/>
              <a:t>فَاِنْ لَمْ تَفْعَلُوا فَاْذَنُوا بِحَرْبٍ مِنَ اللّٰهِ وَرَسُولِهٖۚ وَاِنْ تُبْتُمْ</a:t>
            </a:r>
            <a:br>
              <a:rPr lang="tr-TR" dirty="0"/>
            </a:br>
            <a:br>
              <a:rPr lang="tr-TR" dirty="0"/>
            </a:br>
            <a:r>
              <a:rPr lang="ar-AE" dirty="0"/>
              <a:t> فَلَكُمْ رُؤُ۫سُ اَمْوَالِكُمْۚ لَا تَظْلِمُونَ وَلَا تُظْلَمُونَ﴿٢٧٩﴾</a:t>
            </a:r>
            <a:endParaRPr lang="tr-TR" sz="400000" dirty="0"/>
          </a:p>
        </p:txBody>
      </p:sp>
    </p:spTree>
    <p:extLst>
      <p:ext uri="{BB962C8B-B14F-4D97-AF65-F5344CB8AC3E}">
        <p14:creationId xmlns:p14="http://schemas.microsoft.com/office/powerpoint/2010/main" val="39103673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389533"/>
            <a:ext cx="12192000" cy="2468468"/>
          </a:xfrm>
        </p:spPr>
        <p:txBody>
          <a:bodyPr>
            <a:normAutofit/>
          </a:bodyPr>
          <a:lstStyle/>
          <a:p>
            <a:r>
              <a:rPr lang="tr-TR" sz="3200" i="1" dirty="0"/>
              <a:t>﴾130﴿</a:t>
            </a:r>
            <a:r>
              <a:rPr lang="tr-TR" sz="3200" b="1" i="1" dirty="0"/>
              <a:t>Ey iman edenler! Kat kat faiz yemeyin. Allah’a itaatsizlikten sakının ki kurtuluşa eresiniz.</a:t>
            </a:r>
          </a:p>
          <a:p>
            <a:r>
              <a:rPr lang="tr-TR" sz="3200" i="1" dirty="0"/>
              <a:t>﴾131﴿</a:t>
            </a:r>
            <a:r>
              <a:rPr lang="tr-TR" sz="3200" b="1" i="1" dirty="0"/>
              <a:t>Kâfirler için hazırlanmış ateşten sakının.</a:t>
            </a:r>
          </a:p>
          <a:p>
            <a:r>
              <a:rPr lang="tr-TR" sz="3200" i="1" dirty="0"/>
              <a:t>﴾132﴿</a:t>
            </a:r>
            <a:r>
              <a:rPr lang="tr-TR" sz="3200" b="1" i="1" dirty="0"/>
              <a:t>Allah’a ve peygambere itaat edin ki rahmete erdirilesiniz.</a:t>
            </a:r>
          </a:p>
        </p:txBody>
      </p:sp>
      <p:sp>
        <p:nvSpPr>
          <p:cNvPr id="4" name="Metin kutusu 3">
            <a:extLst>
              <a:ext uri="{FF2B5EF4-FFF2-40B4-BE49-F238E27FC236}">
                <a16:creationId xmlns:a16="http://schemas.microsoft.com/office/drawing/2014/main" id="{E9520AB1-DC7E-6871-3C13-ED13BF7B165B}"/>
              </a:ext>
            </a:extLst>
          </p:cNvPr>
          <p:cNvSpPr txBox="1"/>
          <p:nvPr/>
        </p:nvSpPr>
        <p:spPr>
          <a:xfrm>
            <a:off x="8672053" y="0"/>
            <a:ext cx="3519948" cy="769441"/>
          </a:xfrm>
          <a:prstGeom prst="rect">
            <a:avLst/>
          </a:prstGeom>
          <a:noFill/>
        </p:spPr>
        <p:txBody>
          <a:bodyPr wrap="square" rtlCol="0">
            <a:spAutoFit/>
          </a:bodyPr>
          <a:lstStyle>
            <a:defPPr>
              <a:defRPr lang="tr-TR"/>
            </a:defPPr>
            <a:lvl1pPr>
              <a:defRPr sz="2200" b="1" i="0">
                <a:solidFill>
                  <a:srgbClr val="00B0F0"/>
                </a:solidFill>
                <a:effectLst/>
                <a:latin typeface="Helvetica Neue"/>
              </a:defRPr>
            </a:lvl1pPr>
          </a:lstStyle>
          <a:p>
            <a:r>
              <a:rPr lang="tr-TR" dirty="0" err="1"/>
              <a:t>Âl</a:t>
            </a:r>
            <a:r>
              <a:rPr lang="tr-TR" dirty="0"/>
              <a:t>-i İmrân Suresi - 3.sure </a:t>
            </a:r>
          </a:p>
          <a:p>
            <a:r>
              <a:rPr lang="tr-TR" dirty="0">
                <a:hlinkClick r:id="rId2">
                  <a:extLst>
                    <a:ext uri="{A12FA001-AC4F-418D-AE19-62706E023703}">
                      <ahyp:hlinkClr xmlns:ahyp="http://schemas.microsoft.com/office/drawing/2018/hyperlinkcolor" val="tx"/>
                    </a:ext>
                  </a:extLst>
                </a:hlinkClick>
              </a:rPr>
              <a:t>130 . Ayet</a:t>
            </a:r>
            <a:endParaRPr lang="tr-TR"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680745"/>
            <a:ext cx="12192000" cy="2468468"/>
          </a:xfrm>
        </p:spPr>
        <p:txBody>
          <a:bodyPr>
            <a:noAutofit/>
          </a:bodyPr>
          <a:lstStyle/>
          <a:p>
            <a:pPr rtl="1"/>
            <a:r>
              <a:rPr lang="ar-AE" sz="3600" dirty="0"/>
              <a:t>يَٓا اَيُّهَا الَّذٖينَ اٰمَنُوا لَا تَاْكُلُوا الرِّبٰٓوا اَضْعَافًا مُضَاعَفَةًۖ وَاتَّقُوا اللّٰهَ لَعَلَّكُمْ تُفْلِحُونَۚ﴿١٣٠﴾</a:t>
            </a:r>
            <a:br>
              <a:rPr lang="tr-TR" sz="3600" dirty="0"/>
            </a:br>
            <a:br>
              <a:rPr lang="ar-AE" sz="3600" dirty="0"/>
            </a:br>
            <a:r>
              <a:rPr lang="ar-AE" sz="4400" dirty="0"/>
              <a:t>وَاتَّقُوا النَّارَ الَّتٖٓي اُعِدَّتْ لِلْكَافِرٖينَۚ﴿١٣١﴾</a:t>
            </a:r>
            <a:br>
              <a:rPr lang="tr-TR" sz="4400" dirty="0"/>
            </a:br>
            <a:br>
              <a:rPr lang="ar-AE" sz="4400" dirty="0"/>
            </a:br>
            <a:r>
              <a:rPr lang="ar-AE" sz="4400" dirty="0"/>
              <a:t>وَاَطٖيعُوا اللّٰهَ وَالرَّسُولَ لَعَلَّكُمْ تُرْحَمُونَۚ﴿١٣٢﴾</a:t>
            </a:r>
            <a:endParaRPr lang="ar-AE" sz="3600" dirty="0"/>
          </a:p>
        </p:txBody>
      </p:sp>
    </p:spTree>
    <p:extLst>
      <p:ext uri="{BB962C8B-B14F-4D97-AF65-F5344CB8AC3E}">
        <p14:creationId xmlns:p14="http://schemas.microsoft.com/office/powerpoint/2010/main" val="23279711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670322"/>
            <a:ext cx="12192000" cy="2187677"/>
          </a:xfrm>
        </p:spPr>
        <p:txBody>
          <a:bodyPr>
            <a:normAutofit lnSpcReduction="10000"/>
          </a:bodyPr>
          <a:lstStyle/>
          <a:p>
            <a:r>
              <a:rPr lang="tr-TR" sz="3200" i="1" dirty="0"/>
              <a:t>﴾160-161﴿</a:t>
            </a:r>
            <a:r>
              <a:rPr lang="tr-TR" sz="3200" b="1" i="1" dirty="0"/>
              <a:t>Yahudilerin zulmü sebebiyle, bir de pek çok kimseyi Allah yolundan engellemeleri, kendilerine yasaklandığı halde faizi almaları ve haksızlıkla insanların mallarını yemeleri yüzünden önceden helâl kılınan temiz ve iyi şeyleri onlara haram kıldık ve içlerinden inkâra sapanlara acı bir azap hazırladık.</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367024" y="0"/>
            <a:ext cx="2824976" cy="769441"/>
          </a:xfrm>
          <a:prstGeom prst="rect">
            <a:avLst/>
          </a:prstGeom>
          <a:noFill/>
        </p:spPr>
        <p:txBody>
          <a:bodyPr wrap="square" rtlCol="0">
            <a:spAutoFit/>
          </a:bodyPr>
          <a:lstStyle>
            <a:defPPr>
              <a:defRPr lang="tr-TR"/>
            </a:defPPr>
            <a:lvl1pPr>
              <a:defRPr sz="2200" b="1" i="0">
                <a:solidFill>
                  <a:srgbClr val="00B0F0"/>
                </a:solidFill>
                <a:effectLst/>
                <a:latin typeface="Helvetica Neue"/>
              </a:defRPr>
            </a:lvl1pPr>
          </a:lstStyle>
          <a:p>
            <a:r>
              <a:rPr lang="tr-TR" dirty="0"/>
              <a:t>Nisâ Suresi - 4.Sure</a:t>
            </a:r>
          </a:p>
          <a:p>
            <a:r>
              <a:rPr lang="tr-TR" dirty="0"/>
              <a:t>161 . Ayet</a:t>
            </a: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383930"/>
            <a:ext cx="12192000" cy="3355217"/>
          </a:xfrm>
        </p:spPr>
        <p:txBody>
          <a:bodyPr>
            <a:noAutofit/>
          </a:bodyPr>
          <a:lstStyle/>
          <a:p>
            <a:pPr rtl="1"/>
            <a:r>
              <a:rPr lang="ar-AE" sz="4000" dirty="0"/>
              <a:t>فَبِظُلْمٍ مِنَ الَّذٖينَ هَادُوا حَرَّمْنَا عَلَيْهِمْ طَيِّبَاتٍ اُحِلَّتْ لَهُمْ وَبِصَدِّهِمْ عَنْ سَبٖيلِ اللّٰهِ</a:t>
            </a:r>
            <a:br>
              <a:rPr lang="tr-TR" sz="4000" dirty="0"/>
            </a:br>
            <a:br>
              <a:rPr lang="tr-TR" sz="4000" dirty="0"/>
            </a:br>
            <a:r>
              <a:rPr lang="ar-AE" sz="4000" dirty="0"/>
              <a:t> كَثٖيرًاۙ﴿١٦٠﴾</a:t>
            </a:r>
            <a:br>
              <a:rPr lang="tr-TR" sz="4000" dirty="0"/>
            </a:br>
            <a:br>
              <a:rPr lang="ar-AE" sz="4000" dirty="0"/>
            </a:br>
            <a:r>
              <a:rPr lang="ar-AE" sz="4000" dirty="0"/>
              <a:t>وَاَخْذِهِمُ الرِّبٰوا وَقَدْ نُهُوا عَنْهُ وَاَكْلِهِمْ اَمْوَالَ النَّاسِ بِالْبَاطِلِۜ وَاَعْتَدْنَا لِلْكَافِرٖينَ</a:t>
            </a:r>
            <a:br>
              <a:rPr lang="tr-TR" sz="4000" dirty="0"/>
            </a:br>
            <a:br>
              <a:rPr lang="tr-TR" sz="4000" dirty="0"/>
            </a:br>
            <a:r>
              <a:rPr lang="ar-AE" sz="4000" dirty="0"/>
              <a:t> مِنْهُمْ عَذَابًا اَلٖيمًا﴿١٦١﴾</a:t>
            </a:r>
          </a:p>
        </p:txBody>
      </p:sp>
    </p:spTree>
    <p:extLst>
      <p:ext uri="{BB962C8B-B14F-4D97-AF65-F5344CB8AC3E}">
        <p14:creationId xmlns:p14="http://schemas.microsoft.com/office/powerpoint/2010/main" val="2257740151"/>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TotalTime>
  <Words>526</Words>
  <Application>Microsoft Office PowerPoint</Application>
  <PresentationFormat>Geniş ekran</PresentationFormat>
  <Paragraphs>30</Paragraphs>
  <Slides>7</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7</vt:i4>
      </vt:variant>
    </vt:vector>
  </HeadingPairs>
  <TitlesOfParts>
    <vt:vector size="13" baseType="lpstr">
      <vt:lpstr>Aptos</vt:lpstr>
      <vt:lpstr>Aptos Display</vt:lpstr>
      <vt:lpstr>Arial</vt:lpstr>
      <vt:lpstr>Elif1</vt:lpstr>
      <vt:lpstr>Helvetica Neue</vt:lpstr>
      <vt:lpstr>Office Teması</vt:lpstr>
      <vt:lpstr>وَمَٓا اٰتَيْتُمْ مِنْ رِباً لِيَرْبُوَ۬ا فٖٓي اَمْوَالِ النَّاسِ فَلَا يَرْبُوا عِنْدَ اللّٰهِۚ وَمَٓا   اٰتَيْتُمْ مِنْ زَكٰوةٍ تُرٖيدُونَ وَجْهَ اللّٰهِ فَاُو۬لٰٓئِكَ هُمُ الْمُضْعِفُونَ﴿٣٩﴾</vt:lpstr>
      <vt:lpstr>اَلَّذٖينَ يَاْكُلُونَ الرِّبٰوا لَا يَقُومُونَ اِلَّا كَمَا يَقُومُ الَّذٖى يَتَخَبَّطُهُ الشَّيْطَانُ مِنَ   الْمَسِّۜ ذٰلِكَ بِاَنَّهُمْ قَالُٓوا اِنَّمَا الْبَيْعُ مِثْلُ الرِّبٰواۘ وَاَحَلَّ اللّٰهُ الْبَيْعَ وَحَرَّمَ   الرِّبٰواۜ فَمَنْ جَٓاءَهُ مَوْعِظَةٌ مِنْ رَبِّهٖ فَانْتَهٰى فَلَهُ مَا سَلَفَۜ وَاَمْرُهُٓ اِلَى اللّٰهِۜ   وَمَنْ عَادَ فَاُو۬لٰٓئِكَ اَصْحَابُ النَّارِۚ هُمْ فٖيهَا خَالِدُونَ﴿٢٧٥﴾</vt:lpstr>
      <vt:lpstr>يَمْحَقُ اللّٰهُ الرِّبٰوا وَيُرْبِي الصَّدَقَاتِؕ وَاللّٰهُ لَا   يُحِبُّ كُلَّ كَفَّارٍ اَثٖيمٍ﴿٢٧٦﴾</vt:lpstr>
      <vt:lpstr>يَٓا اَيُّهَا الَّذٖينَ اٰمَنُوا اتَّقُوا اللّٰهَ وَذَرُوا مَا بَقِيَ مِنَ الرِّبٰٓوا اِنْ كُنْتُمْ مُؤْمِنٖينَ﴿٢٧٨﴾</vt:lpstr>
      <vt:lpstr>فَاِنْ لَمْ تَفْعَلُوا فَاْذَنُوا بِحَرْبٍ مِنَ اللّٰهِ وَرَسُولِهٖۚ وَاِنْ تُبْتُمْ   فَلَكُمْ رُؤُ۫سُ اَمْوَالِكُمْۚ لَا تَظْلِمُونَ وَلَا تُظْلَمُونَ﴿٢٧٩﴾</vt:lpstr>
      <vt:lpstr>يَٓا اَيُّهَا الَّذٖينَ اٰمَنُوا لَا تَاْكُلُوا الرِّبٰٓوا اَضْعَافًا مُضَاعَفَةًۖ وَاتَّقُوا اللّٰهَ لَعَلَّكُمْ تُفْلِحُونَۚ﴿١٣٠﴾  وَاتَّقُوا النَّارَ الَّتٖٓي اُعِدَّتْ لِلْكَافِرٖينَۚ﴿١٣١﴾  وَاَطٖيعُوا اللّٰهَ وَالرَّسُولَ لَعَلَّكُمْ تُرْحَمُونَۚ﴿١٣٢﴾</vt:lpstr>
      <vt:lpstr>فَبِظُلْمٍ مِنَ الَّذٖينَ هَادُوا حَرَّمْنَا عَلَيْهِمْ طَيِّبَاتٍ اُحِلَّتْ لَهُمْ وَبِصَدِّهِمْ عَنْ سَبٖيلِ اللّٰهِ   كَثٖيرًاۙ﴿١٦٠﴾  وَاَخْذِهِمُ الرِّبٰوا وَقَدْ نُهُوا عَنْهُ وَاَكْلِهِمْ اَمْوَالَ النَّاسِ بِالْبَاطِلِۜ وَاَعْتَدْنَا لِلْكَافِرٖينَ   مِنْهُمْ عَذَابًا اَلٖيمًا﴿١٦١﴾</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MONSTER</dc:creator>
  <cp:lastModifiedBy>MONSTER</cp:lastModifiedBy>
  <cp:revision>1</cp:revision>
  <dcterms:created xsi:type="dcterms:W3CDTF">2026-01-31T13:24:33Z</dcterms:created>
  <dcterms:modified xsi:type="dcterms:W3CDTF">2026-01-31T13:36:43Z</dcterms:modified>
</cp:coreProperties>
</file>