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96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910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308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4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0386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894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113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7325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97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0390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081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1449-CF39-4D70-974C-F1777A56A629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7EA41-6821-40D1-82C6-031627287F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42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-1" y="1748530"/>
            <a:ext cx="12192000" cy="1184241"/>
          </a:xfrm>
        </p:spPr>
        <p:txBody>
          <a:bodyPr>
            <a:noAutofit/>
          </a:bodyPr>
          <a:lstStyle/>
          <a:p>
            <a:pPr rtl="1"/>
            <a:r>
              <a:rPr lang="ar-AE" sz="5400" dirty="0"/>
              <a:t>وَلَوْلَا فَضْلُ اللّٰهِ عَلَيْكُمْ وَرَحْمَتُهُ وَاَنَّ اللّٰهَ </a:t>
            </a:r>
            <a:r>
              <a:rPr lang="ar-AE" sz="5400" dirty="0">
                <a:solidFill>
                  <a:srgbClr val="FF0000"/>
                </a:solidFill>
              </a:rPr>
              <a:t>تَـوَّابٌ حَكٖيمٌ</a:t>
            </a:r>
            <a:r>
              <a:rPr lang="ar-AE" sz="5400" dirty="0"/>
              <a:t>ࣖ</a:t>
            </a:r>
            <a:r>
              <a:rPr lang="ar-AE" sz="5400" b="1" dirty="0"/>
              <a:t>﴿١٠﴾</a:t>
            </a:r>
            <a:endParaRPr lang="tr-TR" sz="1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538949"/>
            <a:ext cx="12192000" cy="2118330"/>
          </a:xfrm>
        </p:spPr>
        <p:txBody>
          <a:bodyPr>
            <a:normAutofit/>
          </a:bodyPr>
          <a:lstStyle/>
          <a:p>
            <a:r>
              <a:rPr lang="tr-TR" sz="3200" b="1" i="1" dirty="0"/>
              <a:t>﴾10﴿Allah’ın size lütfu ve rahmeti ulaşmasaydı ve Allah tövbeleri devamlı kabul eden hüküm ve hikmet sahibi olmasaydı haliniz nice olurdu?</a:t>
            </a:r>
            <a:endParaRPr lang="tr-TR" sz="199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735015" y="0"/>
            <a:ext cx="24569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rgbClr val="00B0F0"/>
                </a:solidFill>
              </a:rPr>
              <a:t>Nur Suresi 24.sure</a:t>
            </a:r>
          </a:p>
          <a:p>
            <a:r>
              <a:rPr lang="tr-TR" sz="2200" b="1" dirty="0" smtClean="0">
                <a:solidFill>
                  <a:srgbClr val="00B0F0"/>
                </a:solidFill>
              </a:rPr>
              <a:t>10 </a:t>
            </a:r>
            <a:r>
              <a:rPr lang="tr-TR" sz="2200" b="1" dirty="0">
                <a:solidFill>
                  <a:srgbClr val="00B0F0"/>
                </a:solidFill>
              </a:rPr>
              <a:t>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166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Geniş ekran</PresentationFormat>
  <Paragraphs>4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وَلَوْلَا فَضْلُ اللّٰهِ عَلَيْكُمْ وَرَحْمَتُهُ وَاَنَّ اللّٰهَ تَـوَّابٌ حَكٖيمٌࣖ﴿١٠﴾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وَلَوْلَا فَضْلُ اللّٰهِ عَلَيْكُمْ وَرَحْمَتُهُ وَاَنَّ اللّٰهَ تَـوَّابٌ حَكٖيمٌࣖ﴿١٠﴾</dc:title>
  <dc:creator>User</dc:creator>
  <cp:lastModifiedBy>User</cp:lastModifiedBy>
  <cp:revision>1</cp:revision>
  <dcterms:created xsi:type="dcterms:W3CDTF">2026-01-01T19:26:38Z</dcterms:created>
  <dcterms:modified xsi:type="dcterms:W3CDTF">2026-01-01T19:27:07Z</dcterms:modified>
</cp:coreProperties>
</file>