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816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63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904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159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77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288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851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82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985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529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229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AE0CB-AB79-4698-8443-88193B36100E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56D5D-E08E-444C-B272-CEF0588C76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795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04732"/>
            <a:ext cx="12192000" cy="2230244"/>
          </a:xfrm>
        </p:spPr>
        <p:txBody>
          <a:bodyPr>
            <a:normAutofit/>
          </a:bodyPr>
          <a:lstStyle/>
          <a:p>
            <a:r>
              <a:rPr lang="tr-TR" sz="3200" b="1" i="1" dirty="0"/>
              <a:t>﴾130﴿Eğer karı koca (çaresiz kalıp) ayrılırlarsa Allah bol rızkından onların ihtiyaçlarını giderir. </a:t>
            </a:r>
            <a:r>
              <a:rPr lang="tr-TR" sz="3200" b="1" i="1" dirty="0" err="1"/>
              <a:t>Allahın</a:t>
            </a:r>
            <a:r>
              <a:rPr lang="tr-TR" sz="3200" b="1" i="1" dirty="0"/>
              <a:t> lütfu geniştir, hikmeti sonsuzdur.</a:t>
            </a:r>
            <a:endParaRPr lang="tr-TR" sz="400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9266662" y="0"/>
            <a:ext cx="2925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i="0" dirty="0">
                <a:solidFill>
                  <a:srgbClr val="00B0F0"/>
                </a:solidFill>
                <a:effectLst/>
                <a:latin typeface="Helvetica Neue"/>
              </a:rPr>
              <a:t>Nisâ Suresi 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inherit"/>
              </a:rPr>
              <a:t>- </a:t>
            </a:r>
            <a:r>
              <a:rPr lang="tr-TR" sz="2200" b="1" i="0" dirty="0" smtClean="0">
                <a:solidFill>
                  <a:srgbClr val="00B0F0"/>
                </a:solidFill>
                <a:effectLst/>
                <a:latin typeface="inherit"/>
              </a:rPr>
              <a:t>4.Sure</a:t>
            </a:r>
          </a:p>
          <a:p>
            <a:r>
              <a:rPr lang="tr-TR" sz="2200" b="1" dirty="0" smtClean="0">
                <a:solidFill>
                  <a:srgbClr val="00B0F0"/>
                </a:solidFill>
                <a:latin typeface="inherit"/>
              </a:rPr>
              <a:t>130 . Ayet</a:t>
            </a:r>
            <a:endParaRPr lang="tr-TR" sz="2200" dirty="0">
              <a:solidFill>
                <a:srgbClr val="00B0F0"/>
              </a:solidFill>
            </a:endParaRP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83932"/>
            <a:ext cx="12192000" cy="1470780"/>
          </a:xfrm>
        </p:spPr>
        <p:txBody>
          <a:bodyPr>
            <a:noAutofit/>
          </a:bodyPr>
          <a:lstStyle/>
          <a:p>
            <a:r>
              <a:rPr lang="ar-AE" sz="4800" dirty="0"/>
              <a:t>وَاِنْ يَتَفَرَّقَا يُغْنِ اللّٰهُ كُلًّا مِنْ سَعَتِهٖۜ وَكَانَ اللّٰهُ </a:t>
            </a:r>
            <a:r>
              <a:rPr lang="ar-AE" sz="4800" dirty="0">
                <a:solidFill>
                  <a:srgbClr val="FF0000"/>
                </a:solidFill>
              </a:rPr>
              <a:t>وَاسِعًا حَكٖيمًا</a:t>
            </a:r>
            <a:r>
              <a:rPr lang="ar-AE" sz="4800" b="1" dirty="0"/>
              <a:t>﴿١٣٠﴾</a:t>
            </a:r>
            <a:endParaRPr lang="tr-TR" sz="100" dirty="0"/>
          </a:p>
        </p:txBody>
      </p:sp>
    </p:spTree>
    <p:extLst>
      <p:ext uri="{BB962C8B-B14F-4D97-AF65-F5344CB8AC3E}">
        <p14:creationId xmlns:p14="http://schemas.microsoft.com/office/powerpoint/2010/main" val="3038661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</Words>
  <Application>Microsoft Office PowerPoint</Application>
  <PresentationFormat>Geniş ekran</PresentationFormat>
  <Paragraphs>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 Neue</vt:lpstr>
      <vt:lpstr>inherit</vt:lpstr>
      <vt:lpstr>Times New Roman</vt:lpstr>
      <vt:lpstr>Office Teması</vt:lpstr>
      <vt:lpstr>وَاِنْ يَتَفَرَّقَا يُغْنِ اللّٰهُ كُلًّا مِنْ سَعَتِهٖۜ وَكَانَ اللّٰهُ وَاسِعًا حَكٖيمًا﴿١٣٠﴾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وَاِنْ يَتَفَرَّقَا يُغْنِ اللّٰهُ كُلًّا مِنْ سَعَتِهٖۜ وَكَانَ اللّٰهُ وَاسِعًا حَكٖيمًا﴿١٣٠﴾</dc:title>
  <dc:creator>User</dc:creator>
  <cp:lastModifiedBy>User</cp:lastModifiedBy>
  <cp:revision>1</cp:revision>
  <dcterms:created xsi:type="dcterms:W3CDTF">2026-01-01T19:12:43Z</dcterms:created>
  <dcterms:modified xsi:type="dcterms:W3CDTF">2026-01-01T19:16:17Z</dcterms:modified>
</cp:coreProperties>
</file>