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1644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5518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68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6099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0995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529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125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5900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0247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636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830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D027A-FD78-4F65-9AE7-64EB6B5DA5A8}" type="datetimeFigureOut">
              <a:rPr lang="tr-TR" smtClean="0"/>
              <a:t>1.01.2026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75EB3-F2DF-485E-B743-C4247CB803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349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781985"/>
            <a:ext cx="12192000" cy="1204331"/>
          </a:xfrm>
        </p:spPr>
        <p:txBody>
          <a:bodyPr>
            <a:noAutofit/>
          </a:bodyPr>
          <a:lstStyle/>
          <a:p>
            <a:pPr rtl="1"/>
            <a:r>
              <a:rPr lang="ar-AE" sz="4400" dirty="0"/>
              <a:t>لَا يَأْتٖيهِ الْبَاطِلُ مِنْ بَيْنِ يَدَيْهِ وَلَا مِنْ خَلْفِهٖؕ تَنْزٖيلٌ مِنْ </a:t>
            </a:r>
            <a:r>
              <a:rPr lang="ar-AE" sz="4400" dirty="0">
                <a:solidFill>
                  <a:srgbClr val="FF0000"/>
                </a:solidFill>
              </a:rPr>
              <a:t>حَكٖيمٍ حَمٖيد</a:t>
            </a:r>
            <a:r>
              <a:rPr lang="ar-AE" sz="4400" dirty="0"/>
              <a:t>ٍ</a:t>
            </a:r>
            <a:r>
              <a:rPr lang="ar-AE" sz="4400" b="1" dirty="0"/>
              <a:t>﴿٤٢﴾</a:t>
            </a:r>
            <a:endParaRPr lang="tr-TR" sz="2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59597"/>
            <a:ext cx="12192000" cy="1655762"/>
          </a:xfrm>
        </p:spPr>
        <p:txBody>
          <a:bodyPr>
            <a:normAutofit/>
          </a:bodyPr>
          <a:lstStyle/>
          <a:p>
            <a:r>
              <a:rPr lang="tr-TR" sz="3600" b="1" i="1" dirty="0"/>
              <a:t>﴾42﴿Asılsız bir şey ona ne önünden ne arkasından yaklaşabilir. O, hikmet sahibi, övgüye lâyık olan Allah katından indirilmiştir.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244361" y="0"/>
            <a:ext cx="29476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err="1" smtClean="0">
                <a:solidFill>
                  <a:srgbClr val="00B0F0"/>
                </a:solidFill>
              </a:rPr>
              <a:t>Fussilet</a:t>
            </a:r>
            <a:r>
              <a:rPr lang="tr-TR" sz="2200" b="1" dirty="0" smtClean="0">
                <a:solidFill>
                  <a:srgbClr val="00B0F0"/>
                </a:solidFill>
              </a:rPr>
              <a:t> Suresi 41 . sure</a:t>
            </a:r>
          </a:p>
          <a:p>
            <a:r>
              <a:rPr lang="tr-TR" sz="2200" b="1" dirty="0" smtClean="0">
                <a:solidFill>
                  <a:srgbClr val="00B0F0"/>
                </a:solidFill>
              </a:rPr>
              <a:t>42 . Ayet </a:t>
            </a:r>
            <a:endParaRPr lang="tr-TR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530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Geniş ekran</PresentationFormat>
  <Paragraphs>4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لَا يَأْتٖيهِ الْبَاطِلُ مِنْ بَيْنِ يَدَيْهِ وَلَا مِنْ خَلْفِهٖؕ تَنْزٖيلٌ مِنْ حَكٖيمٍ حَمٖيدٍ﴿٤٢﴾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لَا يَأْتٖيهِ الْبَاطِلُ مِنْ بَيْنِ يَدَيْهِ وَلَا مِنْ خَلْفِهٖؕ تَنْزٖيلٌ مِنْ حَكٖيمٍ حَمٖيدٍ﴿٤٢﴾</dc:title>
  <dc:creator>User</dc:creator>
  <cp:lastModifiedBy>User</cp:lastModifiedBy>
  <cp:revision>1</cp:revision>
  <dcterms:created xsi:type="dcterms:W3CDTF">2026-01-01T19:27:24Z</dcterms:created>
  <dcterms:modified xsi:type="dcterms:W3CDTF">2026-01-01T19:27:52Z</dcterms:modified>
</cp:coreProperties>
</file>