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8"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02"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48366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272884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760106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EF85664-061C-40C0-9E03-1804538B3FC7}"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686481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EF85664-061C-40C0-9E03-1804538B3FC7}" type="datetimeFigureOut">
              <a:rPr lang="tr-TR" smtClean="0"/>
              <a:t>17.01.2026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4196806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EF85664-061C-40C0-9E03-1804538B3FC7}" type="datetimeFigureOut">
              <a:rPr lang="tr-TR" smtClean="0"/>
              <a:t>17.01.2026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3968490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EF85664-061C-40C0-9E03-1804538B3FC7}" type="datetimeFigureOut">
              <a:rPr lang="tr-TR" smtClean="0"/>
              <a:t>17.01.2026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474907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EF85664-061C-40C0-9E03-1804538B3FC7}"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84028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EF85664-061C-40C0-9E03-1804538B3FC7}"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39860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2046394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3711771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F85664-061C-40C0-9E03-1804538B3FC7}" type="datetimeFigureOut">
              <a:rPr lang="tr-TR" smtClean="0"/>
              <a:t>17.01.2026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2571E-5FB8-4436-B372-0A30B17E1CF7}" type="slidenum">
              <a:rPr lang="tr-TR" smtClean="0"/>
              <a:t>‹#›</a:t>
            </a:fld>
            <a:endParaRPr lang="tr-TR"/>
          </a:p>
        </p:txBody>
      </p:sp>
    </p:spTree>
    <p:extLst>
      <p:ext uri="{BB962C8B-B14F-4D97-AF65-F5344CB8AC3E}">
        <p14:creationId xmlns:p14="http://schemas.microsoft.com/office/powerpoint/2010/main" val="1289142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315142"/>
          </a:xfrm>
        </p:spPr>
        <p:txBody>
          <a:bodyPr>
            <a:normAutofit fontScale="85000" lnSpcReduction="20000"/>
          </a:bodyPr>
          <a:lstStyle/>
          <a:p>
            <a:r>
              <a:rPr lang="tr-TR" sz="4800" b="1" i="1" dirty="0"/>
              <a:t>﴾14﴿De ki: “Gökleri ve yeri yoktan var eden, yediren ama yedirilmeye ihtiyacı olmayan Allah’tan başkasını mı dost edineceğim?” De ki: “Bana Müslüman olanların ilki olmam emredildi ve sakın müşriklerden olma (denildi).”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65941" y="0"/>
            <a:ext cx="3126058" cy="769441"/>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6.Sure</a:t>
            </a:r>
          </a:p>
          <a:p>
            <a:r>
              <a:rPr lang="tr-TR" sz="2200" b="1" dirty="0" smtClean="0">
                <a:solidFill>
                  <a:srgbClr val="00B0F0"/>
                </a:solidFill>
                <a:latin typeface="inherit"/>
              </a:rPr>
              <a:t>14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 y="2951867"/>
            <a:ext cx="12192000" cy="1394029"/>
          </a:xfrm>
        </p:spPr>
        <p:txBody>
          <a:bodyPr>
            <a:noAutofit/>
          </a:bodyPr>
          <a:lstStyle/>
          <a:p>
            <a:r>
              <a:rPr lang="ar-AE" sz="4800" dirty="0"/>
              <a:t>قُلْ اَغَيْرَ اللّٰهِ اَتَّخِذُ وَلِيًّا </a:t>
            </a:r>
            <a:r>
              <a:rPr lang="ar-AE" sz="4800" dirty="0">
                <a:solidFill>
                  <a:srgbClr val="FF0000"/>
                </a:solidFill>
              </a:rPr>
              <a:t>فَاطِر</a:t>
            </a:r>
            <a:r>
              <a:rPr lang="ar-AE" sz="4800" dirty="0"/>
              <a:t>ِ السَّمٰوَاتِ وَالْاَرْضِ وَهُوَ يُطْعِمُ </a:t>
            </a:r>
            <a:r>
              <a:rPr lang="ar-AE" sz="4800" dirty="0" smtClean="0"/>
              <a:t>وَلَا</a:t>
            </a:r>
            <a:r>
              <a:rPr lang="tr-TR" sz="4800" dirty="0" smtClean="0"/>
              <a:t/>
            </a:r>
            <a:br>
              <a:rPr lang="tr-TR" sz="4800" dirty="0" smtClean="0"/>
            </a:br>
            <a:r>
              <a:rPr lang="tr-TR" sz="4800" dirty="0"/>
              <a:t/>
            </a:r>
            <a:br>
              <a:rPr lang="tr-TR" sz="4800" dirty="0"/>
            </a:br>
            <a:r>
              <a:rPr lang="ar-AE" sz="4800" dirty="0" smtClean="0"/>
              <a:t> </a:t>
            </a:r>
            <a:r>
              <a:rPr lang="ar-AE" sz="4800" dirty="0"/>
              <a:t>يُطْعَمُۜ قُلْ اِنّٖٓى اُمِرْتُ اَنْ اَكُونَ اَوَّلَ مَنْ اَسْلَمَ وَلَا تَكُونَنَّ مِنَ </a:t>
            </a:r>
            <a:r>
              <a:rPr lang="tr-TR" sz="4800" dirty="0" smtClean="0"/>
              <a:t/>
            </a:r>
            <a:br>
              <a:rPr lang="tr-TR" sz="4800" dirty="0" smtClean="0"/>
            </a:br>
            <a:r>
              <a:rPr lang="tr-TR" sz="4800" dirty="0"/>
              <a:t/>
            </a:r>
            <a:br>
              <a:rPr lang="tr-TR" sz="4800" dirty="0"/>
            </a:br>
            <a:r>
              <a:rPr lang="ar-AE" sz="4800" dirty="0" smtClean="0"/>
              <a:t>الْمُشْرِكٖينَ</a:t>
            </a:r>
            <a:r>
              <a:rPr lang="ar-AE" sz="4800" b="1" dirty="0" smtClean="0"/>
              <a:t>﴿١٤</a:t>
            </a:r>
            <a:r>
              <a:rPr lang="ar-AE" sz="4800" b="1" dirty="0"/>
              <a:t>﴾</a:t>
            </a:r>
            <a:endParaRPr lang="tr-TR" sz="231500" dirty="0"/>
          </a:p>
        </p:txBody>
      </p:sp>
    </p:spTree>
    <p:extLst>
      <p:ext uri="{BB962C8B-B14F-4D97-AF65-F5344CB8AC3E}">
        <p14:creationId xmlns:p14="http://schemas.microsoft.com/office/powerpoint/2010/main" val="4535399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380456"/>
          </a:xfrm>
        </p:spPr>
        <p:txBody>
          <a:bodyPr>
            <a:normAutofit fontScale="85000" lnSpcReduction="20000"/>
          </a:bodyPr>
          <a:lstStyle/>
          <a:p>
            <a:r>
              <a:rPr lang="tr-TR" sz="4800" b="1" i="1" dirty="0"/>
              <a:t>﴾101﴿“Ey rabbim! Bana iktidar verdin ve bana rüyaların yorumunu da öğrettin. Ey gökleri ve yeri yaratan! Dünyada da </a:t>
            </a:r>
            <a:r>
              <a:rPr lang="tr-TR" sz="4800" b="1" i="1" dirty="0" err="1"/>
              <a:t>âhirette</a:t>
            </a:r>
            <a:r>
              <a:rPr lang="tr-TR" sz="4800" b="1" i="1" dirty="0"/>
              <a:t> de beni yönetip himaye eden sensin. Müslüman olarak canımı al ve beni iyi kulların arasına kat!”</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13372" y="0"/>
            <a:ext cx="3178628" cy="769441"/>
          </a:xfrm>
          <a:prstGeom prst="rect">
            <a:avLst/>
          </a:prstGeom>
          <a:noFill/>
        </p:spPr>
        <p:txBody>
          <a:bodyPr wrap="square" rtlCol="0">
            <a:spAutoFit/>
          </a:bodyPr>
          <a:lstStyle/>
          <a:p>
            <a:r>
              <a:rPr lang="tr-TR" sz="2200" b="1" i="0" dirty="0" err="1" smtClean="0">
                <a:solidFill>
                  <a:srgbClr val="00B0F0"/>
                </a:solidFill>
                <a:effectLst/>
                <a:latin typeface="Helvetica Neue"/>
              </a:rPr>
              <a:t>Yûsuf</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12.Sure</a:t>
            </a:r>
          </a:p>
          <a:p>
            <a:r>
              <a:rPr lang="tr-TR" sz="2200" b="1" dirty="0" smtClean="0">
                <a:solidFill>
                  <a:srgbClr val="00B0F0"/>
                </a:solidFill>
                <a:latin typeface="inherit"/>
              </a:rPr>
              <a:t>101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2029437"/>
          </a:xfrm>
        </p:spPr>
        <p:txBody>
          <a:bodyPr>
            <a:noAutofit/>
          </a:bodyPr>
          <a:lstStyle/>
          <a:p>
            <a:r>
              <a:rPr lang="ar-AE" sz="4800" dirty="0"/>
              <a:t>رَبِّ قَدْ اٰتَيْتَنٖي مِنَ الْمُلْكِ وَعَلَّمْتَنٖي مِنْ تَأْوٖيلِ الْاَحَادٖيثِۚ </a:t>
            </a:r>
            <a:r>
              <a:rPr lang="ar-AE" sz="4800" dirty="0" smtClean="0">
                <a:solidFill>
                  <a:srgbClr val="FF0000"/>
                </a:solidFill>
              </a:rPr>
              <a:t>فَاطِرَ</a:t>
            </a:r>
            <a:r>
              <a:rPr lang="tr-TR" sz="4800" dirty="0" smtClean="0"/>
              <a:t/>
            </a:r>
            <a:br>
              <a:rPr lang="tr-TR" sz="4800" dirty="0" smtClean="0"/>
            </a:br>
            <a:r>
              <a:rPr lang="tr-TR" sz="4800" dirty="0"/>
              <a:t/>
            </a:r>
            <a:br>
              <a:rPr lang="tr-TR" sz="4800" dirty="0"/>
            </a:br>
            <a:r>
              <a:rPr lang="ar-AE" sz="4800" dirty="0" smtClean="0"/>
              <a:t> </a:t>
            </a:r>
            <a:r>
              <a:rPr lang="ar-AE" sz="4800" dirty="0"/>
              <a:t>السَّمٰوَاتِ وَالْاَرْضِ اَنْتَ وَلِيّٖ فِي الدُّنْيَا وَالْاٰخِرَةِۚ تَوَفَّنٖي </a:t>
            </a:r>
            <a:r>
              <a:rPr lang="ar-AE" sz="4800" dirty="0" smtClean="0"/>
              <a:t>مُسْلِماً</a:t>
            </a:r>
            <a:r>
              <a:rPr lang="tr-TR" sz="4800" dirty="0" smtClean="0"/>
              <a:t/>
            </a:r>
            <a:br>
              <a:rPr lang="tr-TR" sz="4800" dirty="0" smtClean="0"/>
            </a:br>
            <a:r>
              <a:rPr lang="tr-TR" sz="4800" dirty="0"/>
              <a:t/>
            </a:r>
            <a:br>
              <a:rPr lang="tr-TR" sz="4800" dirty="0"/>
            </a:br>
            <a:r>
              <a:rPr lang="ar-AE" sz="4800" dirty="0" smtClean="0"/>
              <a:t> </a:t>
            </a:r>
            <a:r>
              <a:rPr lang="ar-AE" sz="4800" dirty="0"/>
              <a:t>وَاَلْحِقْنٖي بِالصَّالِحٖينَ</a:t>
            </a:r>
            <a:r>
              <a:rPr lang="ar-AE" sz="4800" b="1" dirty="0"/>
              <a:t>﴿١٠١﴾</a:t>
            </a:r>
            <a:endParaRPr lang="tr-TR" sz="231500" dirty="0"/>
          </a:p>
        </p:txBody>
      </p:sp>
    </p:spTree>
    <p:extLst>
      <p:ext uri="{BB962C8B-B14F-4D97-AF65-F5344CB8AC3E}">
        <p14:creationId xmlns:p14="http://schemas.microsoft.com/office/powerpoint/2010/main" val="16704961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11336"/>
            <a:ext cx="12192000" cy="2146663"/>
          </a:xfrm>
        </p:spPr>
        <p:txBody>
          <a:bodyPr>
            <a:normAutofit fontScale="70000" lnSpcReduction="20000"/>
          </a:bodyPr>
          <a:lstStyle/>
          <a:p>
            <a:r>
              <a:rPr lang="tr-TR" sz="4400" b="1" i="1" dirty="0"/>
              <a:t>﴾10﴿Peygamberleri, “Gökleri ve yeri yaratan Allah hakkında bir şüphe mi var? O, günahlarınızı bağışlamak için size bir çağrıda bulunuyor ve size belli vakte kadar da süre veriyor” dediler. Onlar, “Siz de bizim gibi sadece insansınız; bizi atalarımızın tapmış olduğu tanrılardan uzaklaştırmak istiyorsunuz. O halde bize, açık bir delil getirin!” diye cevap verdiler.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78240" y="0"/>
            <a:ext cx="3413759" cy="769441"/>
          </a:xfrm>
          <a:prstGeom prst="rect">
            <a:avLst/>
          </a:prstGeom>
          <a:noFill/>
        </p:spPr>
        <p:txBody>
          <a:bodyPr wrap="square" rtlCol="0">
            <a:spAutoFit/>
          </a:bodyPr>
          <a:lstStyle/>
          <a:p>
            <a:r>
              <a:rPr lang="tr-TR" sz="2200" b="1" i="0" dirty="0" err="1" smtClean="0">
                <a:solidFill>
                  <a:srgbClr val="00B0F0"/>
                </a:solidFill>
                <a:effectLst/>
                <a:latin typeface="Helvetica Neue"/>
              </a:rPr>
              <a:t>İbrahîm</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14.Sure</a:t>
            </a:r>
          </a:p>
          <a:p>
            <a:r>
              <a:rPr lang="tr-TR" sz="2200" b="1" dirty="0" smtClean="0">
                <a:solidFill>
                  <a:srgbClr val="00B0F0"/>
                </a:solidFill>
                <a:latin typeface="inherit"/>
              </a:rPr>
              <a:t>10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985894"/>
          </a:xfrm>
        </p:spPr>
        <p:txBody>
          <a:bodyPr>
            <a:noAutofit/>
          </a:bodyPr>
          <a:lstStyle/>
          <a:p>
            <a:r>
              <a:rPr lang="ar-AE" sz="4400" dirty="0"/>
              <a:t>قَالَتْ رُسُلُهُمْ اَفِي اللّٰهِ شَكٌّ </a:t>
            </a:r>
            <a:r>
              <a:rPr lang="ar-AE" sz="4400" dirty="0">
                <a:solidFill>
                  <a:srgbClr val="FF0000"/>
                </a:solidFill>
              </a:rPr>
              <a:t>فَاطِرِ</a:t>
            </a:r>
            <a:r>
              <a:rPr lang="ar-AE" sz="4400" dirty="0"/>
              <a:t> السَّمٰوَاتِ وَالْاَرْضِؕ يَدْعُوكُمْ لِيَغْفِرَ </a:t>
            </a:r>
            <a:r>
              <a:rPr lang="ar-AE" sz="4400" dirty="0" smtClean="0"/>
              <a:t>لَكُمْ</a:t>
            </a:r>
            <a:r>
              <a:rPr lang="tr-TR" sz="4400" dirty="0" smtClean="0"/>
              <a:t/>
            </a:r>
            <a:br>
              <a:rPr lang="tr-TR" sz="4400" dirty="0" smtClean="0"/>
            </a:br>
            <a:r>
              <a:rPr lang="tr-TR" sz="4400" dirty="0"/>
              <a:t/>
            </a:r>
            <a:br>
              <a:rPr lang="tr-TR" sz="4400" dirty="0"/>
            </a:br>
            <a:r>
              <a:rPr lang="ar-AE" sz="4400" dirty="0" smtClean="0"/>
              <a:t> </a:t>
            </a:r>
            <a:r>
              <a:rPr lang="ar-AE" sz="4400" dirty="0"/>
              <a:t>مِنْ ذُنُوبِكُمْ وَيُؤَخِّرَكُمْ اِلٰٓى اَجَلٍ مُسَمًّىؕ قَالُٓوا اِنْ اَنْتُمْ اِلَّا بَشَرٌ مِثْلُنَاؕ </a:t>
            </a:r>
            <a:r>
              <a:rPr lang="tr-TR" sz="4400" dirty="0" smtClean="0"/>
              <a:t/>
            </a:r>
            <a:br>
              <a:rPr lang="tr-TR" sz="4400" dirty="0" smtClean="0"/>
            </a:br>
            <a:r>
              <a:rPr lang="tr-TR" sz="4400" dirty="0"/>
              <a:t/>
            </a:r>
            <a:br>
              <a:rPr lang="tr-TR" sz="4400" dirty="0"/>
            </a:br>
            <a:r>
              <a:rPr lang="ar-AE" sz="4400" dirty="0" smtClean="0"/>
              <a:t>تُرٖيدُونَ </a:t>
            </a:r>
            <a:r>
              <a:rPr lang="ar-AE" sz="4400" dirty="0"/>
              <a:t>اَنْ تَصُدُّونَا عَمَّا كَانَ يَعْبُدُ اٰبَٓاؤُ۬نَا فَأْتُونَا بِسُلْطَانٍ مُبٖينٍ</a:t>
            </a:r>
            <a:r>
              <a:rPr lang="ar-AE" sz="4400" b="1" dirty="0"/>
              <a:t>﴿١٠﴾</a:t>
            </a:r>
            <a:endParaRPr lang="tr-TR" sz="192900" dirty="0"/>
          </a:p>
        </p:txBody>
      </p:sp>
    </p:spTree>
    <p:extLst>
      <p:ext uri="{BB962C8B-B14F-4D97-AF65-F5344CB8AC3E}">
        <p14:creationId xmlns:p14="http://schemas.microsoft.com/office/powerpoint/2010/main" val="5149419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10000"/>
          </a:bodyPr>
          <a:lstStyle/>
          <a:p>
            <a:r>
              <a:rPr lang="tr-TR" sz="4400" b="1" i="1" dirty="0"/>
              <a:t>﴾1﴿Hamd, gökleri ve yeri yoktan var eden, melekleri ikişer, üçer, dörder kanatlı elçiler kılan Allah’a mahsustur. O dilediği kadar fazlasını da yaratır. Kuşkusuz Allah her şeye kadirdir.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0126" y="0"/>
            <a:ext cx="3021874" cy="769441"/>
          </a:xfrm>
          <a:prstGeom prst="rect">
            <a:avLst/>
          </a:prstGeom>
          <a:noFill/>
        </p:spPr>
        <p:txBody>
          <a:bodyPr wrap="square" rtlCol="0">
            <a:spAutoFit/>
          </a:bodyPr>
          <a:lstStyle/>
          <a:p>
            <a:r>
              <a:rPr lang="tr-TR" sz="2200" b="1" i="0" dirty="0" err="1" smtClean="0">
                <a:solidFill>
                  <a:srgbClr val="00B0F0"/>
                </a:solidFill>
                <a:effectLst/>
                <a:latin typeface="Helvetica Neue"/>
              </a:rPr>
              <a:t>Fâtır</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35.Sure</a:t>
            </a:r>
          </a:p>
          <a:p>
            <a:r>
              <a:rPr lang="tr-TR" sz="2200" b="1" dirty="0" smtClean="0">
                <a:solidFill>
                  <a:srgbClr val="00B0F0"/>
                </a:solidFill>
                <a:latin typeface="inherit"/>
              </a:rPr>
              <a:t>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2186191"/>
          </a:xfrm>
        </p:spPr>
        <p:txBody>
          <a:bodyPr>
            <a:noAutofit/>
          </a:bodyPr>
          <a:lstStyle/>
          <a:p>
            <a:r>
              <a:rPr lang="ar-AE" sz="4800" dirty="0"/>
              <a:t>اَلْحَمْدُ لِلّٰهِ </a:t>
            </a:r>
            <a:r>
              <a:rPr lang="ar-AE" sz="4800" dirty="0">
                <a:solidFill>
                  <a:srgbClr val="FF0000"/>
                </a:solidFill>
              </a:rPr>
              <a:t>فَاطِرِ</a:t>
            </a:r>
            <a:r>
              <a:rPr lang="ar-AE" sz="4800" dirty="0"/>
              <a:t> السَّمٰوَاتِ وَالْاَرْضِ جَاعِلِ الْمَلٰٓئِكَةِ رُسُلاً </a:t>
            </a:r>
            <a:r>
              <a:rPr lang="ar-AE" sz="4800" dirty="0" smtClean="0"/>
              <a:t>اُو۬لٖٓي</a:t>
            </a:r>
            <a:r>
              <a:rPr lang="tr-TR" sz="4800" dirty="0" smtClean="0"/>
              <a:t/>
            </a:r>
            <a:br>
              <a:rPr lang="tr-TR" sz="4800" dirty="0" smtClean="0"/>
            </a:br>
            <a:r>
              <a:rPr lang="tr-TR" sz="4800" dirty="0"/>
              <a:t/>
            </a:r>
            <a:br>
              <a:rPr lang="tr-TR" sz="4800" dirty="0"/>
            </a:br>
            <a:r>
              <a:rPr lang="ar-AE" sz="4800" dirty="0" smtClean="0"/>
              <a:t> </a:t>
            </a:r>
            <a:r>
              <a:rPr lang="ar-AE" sz="4800" dirty="0"/>
              <a:t>اَجْنِحَةٍ مَثْنٰى وَثُلٰثَ وَرُبَاعَؕ يَزٖيدُ فِي الْخَلْقِ مَا يَشَٓاءُؕ اِنَّ اللّٰهَ </a:t>
            </a:r>
            <a:r>
              <a:rPr lang="ar-AE" sz="4800" dirty="0" smtClean="0"/>
              <a:t>عَلٰى</a:t>
            </a:r>
            <a:r>
              <a:rPr lang="tr-TR" sz="4800" dirty="0" smtClean="0"/>
              <a:t/>
            </a:r>
            <a:br>
              <a:rPr lang="tr-TR" sz="4800" dirty="0" smtClean="0"/>
            </a:br>
            <a:r>
              <a:rPr lang="tr-TR" sz="4800" dirty="0"/>
              <a:t/>
            </a:r>
            <a:br>
              <a:rPr lang="tr-TR" sz="4800" dirty="0"/>
            </a:br>
            <a:r>
              <a:rPr lang="ar-AE" sz="4800" dirty="0" smtClean="0"/>
              <a:t> </a:t>
            </a:r>
            <a:r>
              <a:rPr lang="ar-AE" sz="4800" dirty="0"/>
              <a:t>كُلِّ شَيْءٍ قَدٖيرٌ</a:t>
            </a:r>
            <a:r>
              <a:rPr lang="ar-AE" sz="4800" b="1" dirty="0"/>
              <a:t>﴿١﴾</a:t>
            </a:r>
            <a:endParaRPr lang="tr-TR" sz="231500" dirty="0"/>
          </a:p>
        </p:txBody>
      </p:sp>
    </p:spTree>
    <p:extLst>
      <p:ext uri="{BB962C8B-B14F-4D97-AF65-F5344CB8AC3E}">
        <p14:creationId xmlns:p14="http://schemas.microsoft.com/office/powerpoint/2010/main" val="20701813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000" b="1" i="1" dirty="0"/>
              <a:t>﴾46﴿De ki: “Ey gökleri ve yeri yaratan, duyular ötesini ve duyular âlemini bilen </a:t>
            </a:r>
            <a:r>
              <a:rPr lang="tr-TR" sz="4000" b="1" i="1" dirty="0" err="1"/>
              <a:t>Allahım</a:t>
            </a:r>
            <a:r>
              <a:rPr lang="tr-TR" sz="4000" b="1" i="1" dirty="0"/>
              <a:t>! İhtilâfa düştükleri konularda kulların arasında hükmü sen vereceksin.”</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34994" y="0"/>
            <a:ext cx="3257005" cy="769441"/>
          </a:xfrm>
          <a:prstGeom prst="rect">
            <a:avLst/>
          </a:prstGeom>
          <a:noFill/>
        </p:spPr>
        <p:txBody>
          <a:bodyPr wrap="square" rtlCol="0">
            <a:spAutoFit/>
          </a:bodyPr>
          <a:lstStyle/>
          <a:p>
            <a:r>
              <a:rPr lang="tr-TR" sz="2200" b="1" dirty="0" err="1" smtClean="0">
                <a:solidFill>
                  <a:srgbClr val="00B0F0"/>
                </a:solidFill>
                <a:latin typeface="Helvetica Neue"/>
              </a:rPr>
              <a:t>Zümer</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39.Sure</a:t>
            </a:r>
          </a:p>
          <a:p>
            <a:r>
              <a:rPr lang="tr-TR" sz="2200" b="1" dirty="0" smtClean="0">
                <a:solidFill>
                  <a:srgbClr val="00B0F0"/>
                </a:solidFill>
                <a:latin typeface="inherit"/>
              </a:rPr>
              <a:t>46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33048"/>
          </a:xfrm>
        </p:spPr>
        <p:txBody>
          <a:bodyPr>
            <a:noAutofit/>
          </a:bodyPr>
          <a:lstStyle/>
          <a:p>
            <a:r>
              <a:rPr lang="ar-AE" sz="5400" dirty="0"/>
              <a:t>قُلِ اللّٰهُمَّ </a:t>
            </a:r>
            <a:r>
              <a:rPr lang="ar-AE" sz="5400" dirty="0">
                <a:solidFill>
                  <a:srgbClr val="FF0000"/>
                </a:solidFill>
              </a:rPr>
              <a:t>فَاطِرَ</a:t>
            </a:r>
            <a:r>
              <a:rPr lang="ar-AE" sz="5400" dirty="0"/>
              <a:t> السَّمٰوَاتِ وَالْاَرْضِ عَالِمَ الْغَيْبِ </a:t>
            </a:r>
            <a:r>
              <a:rPr lang="ar-AE" sz="5400" dirty="0" smtClean="0"/>
              <a:t>وَالشَّهَادَةِ</a:t>
            </a:r>
            <a:r>
              <a:rPr lang="tr-TR" sz="5400" dirty="0" smtClean="0"/>
              <a:t/>
            </a:r>
            <a:br>
              <a:rPr lang="tr-TR" sz="5400" dirty="0" smtClean="0"/>
            </a:br>
            <a:r>
              <a:rPr lang="tr-TR" sz="5400" dirty="0"/>
              <a:t/>
            </a:r>
            <a:br>
              <a:rPr lang="tr-TR" sz="5400" dirty="0"/>
            </a:br>
            <a:r>
              <a:rPr lang="ar-AE" sz="5400" dirty="0" smtClean="0"/>
              <a:t> </a:t>
            </a:r>
            <a:r>
              <a:rPr lang="ar-AE" sz="5400" dirty="0"/>
              <a:t>اَنْتَ تَحْكُمُ بَيْنَ عِبَادِكَ فٖيمَا كَانُوا فٖيهِ يَخْتَلِفُونَ</a:t>
            </a:r>
            <a:r>
              <a:rPr lang="ar-AE" sz="5400" b="1" dirty="0"/>
              <a:t>﴿٤٦﴾</a:t>
            </a:r>
            <a:endParaRPr lang="tr-TR" sz="231500" dirty="0"/>
          </a:p>
        </p:txBody>
      </p:sp>
    </p:spTree>
    <p:extLst>
      <p:ext uri="{BB962C8B-B14F-4D97-AF65-F5344CB8AC3E}">
        <p14:creationId xmlns:p14="http://schemas.microsoft.com/office/powerpoint/2010/main" val="17315582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6903"/>
            <a:ext cx="12192000" cy="2590375"/>
          </a:xfrm>
        </p:spPr>
        <p:txBody>
          <a:bodyPr>
            <a:normAutofit/>
          </a:bodyPr>
          <a:lstStyle/>
          <a:p>
            <a:r>
              <a:rPr lang="tr-TR" sz="4400" b="1" i="1" dirty="0"/>
              <a:t>﴾11﴿Gökleri ve yeri yaratan O’dur. Size kendinizden eşler, hayvanlardan da çiftler yarattı. Bu şekilde çoğalmanızı sağlamaktadır. O’na benzer hiçbir şey yoktur. O her şeyi işitir, her şeyi görür.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3" y="0"/>
            <a:ext cx="3013165" cy="769441"/>
          </a:xfrm>
          <a:prstGeom prst="rect">
            <a:avLst/>
          </a:prstGeom>
          <a:noFill/>
        </p:spPr>
        <p:txBody>
          <a:bodyPr wrap="square" rtlCol="0">
            <a:spAutoFit/>
          </a:bodyPr>
          <a:lstStyle/>
          <a:p>
            <a:r>
              <a:rPr lang="tr-TR" sz="2200" b="1" i="0" dirty="0" err="1" smtClean="0">
                <a:solidFill>
                  <a:srgbClr val="00B0F0"/>
                </a:solidFill>
                <a:effectLst/>
                <a:latin typeface="Helvetica Neue"/>
              </a:rPr>
              <a:t>Şûrâ</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42.Sure</a:t>
            </a:r>
          </a:p>
          <a:p>
            <a:r>
              <a:rPr lang="tr-TR" sz="2200" b="1" dirty="0" smtClean="0">
                <a:solidFill>
                  <a:srgbClr val="00B0F0"/>
                </a:solidFill>
                <a:latin typeface="inherit"/>
              </a:rPr>
              <a:t>11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071493"/>
          </a:xfrm>
        </p:spPr>
        <p:txBody>
          <a:bodyPr>
            <a:noAutofit/>
          </a:bodyPr>
          <a:lstStyle/>
          <a:p>
            <a:r>
              <a:rPr lang="ar-AE" sz="4400" dirty="0">
                <a:solidFill>
                  <a:srgbClr val="FF0000"/>
                </a:solidFill>
              </a:rPr>
              <a:t>فَاطِرُ</a:t>
            </a:r>
            <a:r>
              <a:rPr lang="ar-AE" sz="4400" dirty="0"/>
              <a:t> السَّمٰوَاتِ وَالْاَرْضِؕ جَعَلَ لَكُمْ مِنْ اَنْفُسِكُمْ اَزْوَاجاً وَمِنَ </a:t>
            </a:r>
            <a:r>
              <a:rPr lang="ar-AE" sz="4400" dirty="0" smtClean="0"/>
              <a:t>الْاَنْعَامِ</a:t>
            </a:r>
            <a:r>
              <a:rPr lang="tr-TR" sz="4400" dirty="0" smtClean="0"/>
              <a:t/>
            </a:r>
            <a:br>
              <a:rPr lang="tr-TR" sz="4400" dirty="0" smtClean="0"/>
            </a:br>
            <a:r>
              <a:rPr lang="tr-TR" sz="4400" dirty="0"/>
              <a:t/>
            </a:r>
            <a:br>
              <a:rPr lang="tr-TR" sz="4400" dirty="0"/>
            </a:br>
            <a:r>
              <a:rPr lang="ar-AE" sz="4400" dirty="0" smtClean="0"/>
              <a:t> </a:t>
            </a:r>
            <a:r>
              <a:rPr lang="ar-AE" sz="4400" dirty="0"/>
              <a:t>اَزْوَاجاًۚ يَذْرَؤُ۬كُمْ فٖيهِؕ لَيْسَ كَمِثْلِهٖ شَيْءٌۚ وَهُوَ السَّمٖيعُ الْبَصٖيرُ</a:t>
            </a:r>
            <a:r>
              <a:rPr lang="ar-AE" sz="4400" b="1" dirty="0"/>
              <a:t>﴿١١﴾</a:t>
            </a:r>
            <a:endParaRPr lang="tr-TR" sz="192900" dirty="0"/>
          </a:p>
        </p:txBody>
      </p:sp>
    </p:spTree>
    <p:extLst>
      <p:ext uri="{BB962C8B-B14F-4D97-AF65-F5344CB8AC3E}">
        <p14:creationId xmlns:p14="http://schemas.microsoft.com/office/powerpoint/2010/main" val="31548623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TotalTime>
  <Words>349</Words>
  <Application>Microsoft Office PowerPoint</Application>
  <PresentationFormat>Geniş ekran</PresentationFormat>
  <Paragraphs>24</Paragraphs>
  <Slides>6</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6</vt:i4>
      </vt:variant>
    </vt:vector>
  </HeadingPairs>
  <TitlesOfParts>
    <vt:vector size="13" baseType="lpstr">
      <vt:lpstr>Arial</vt:lpstr>
      <vt:lpstr>Calibri</vt:lpstr>
      <vt:lpstr>Calibri Light</vt:lpstr>
      <vt:lpstr>Helvetica Neue</vt:lpstr>
      <vt:lpstr>inherit</vt:lpstr>
      <vt:lpstr>Times New Roman</vt:lpstr>
      <vt:lpstr>Office Teması</vt:lpstr>
      <vt:lpstr>قُلْ اَغَيْرَ اللّٰهِ اَتَّخِذُ وَلِيًّا فَاطِرِ السَّمٰوَاتِ وَالْاَرْضِ وَهُوَ يُطْعِمُ وَلَا   يُطْعَمُۜ قُلْ اِنّٖٓى اُمِرْتُ اَنْ اَكُونَ اَوَّلَ مَنْ اَسْلَمَ وَلَا تَكُونَنَّ مِنَ   الْمُشْرِكٖينَ﴿١٤﴾</vt:lpstr>
      <vt:lpstr>رَبِّ قَدْ اٰتَيْتَنٖي مِنَ الْمُلْكِ وَعَلَّمْتَنٖي مِنْ تَأْوٖيلِ الْاَحَادٖيثِۚ فَاطِرَ   السَّمٰوَاتِ وَالْاَرْضِ اَنْتَ وَلِيّٖ فِي الدُّنْيَا وَالْاٰخِرَةِۚ تَوَفَّنٖي مُسْلِماً   وَاَلْحِقْنٖي بِالصَّالِحٖينَ﴿١٠١﴾</vt:lpstr>
      <vt:lpstr>قَالَتْ رُسُلُهُمْ اَفِي اللّٰهِ شَكٌّ فَاطِرِ السَّمٰوَاتِ وَالْاَرْضِؕ يَدْعُوكُمْ لِيَغْفِرَ لَكُمْ   مِنْ ذُنُوبِكُمْ وَيُؤَخِّرَكُمْ اِلٰٓى اَجَلٍ مُسَمًّىؕ قَالُٓوا اِنْ اَنْتُمْ اِلَّا بَشَرٌ مِثْلُنَاؕ   تُرٖيدُونَ اَنْ تَصُدُّونَا عَمَّا كَانَ يَعْبُدُ اٰبَٓاؤُ۬نَا فَأْتُونَا بِسُلْطَانٍ مُبٖينٍ﴿١٠﴾</vt:lpstr>
      <vt:lpstr>اَلْحَمْدُ لِلّٰهِ فَاطِرِ السَّمٰوَاتِ وَالْاَرْضِ جَاعِلِ الْمَلٰٓئِكَةِ رُسُلاً اُو۬لٖٓي   اَجْنِحَةٍ مَثْنٰى وَثُلٰثَ وَرُبَاعَؕ يَزٖيدُ فِي الْخَلْقِ مَا يَشَٓاءُؕ اِنَّ اللّٰهَ عَلٰى   كُلِّ شَيْءٍ قَدٖيرٌ﴿١﴾</vt:lpstr>
      <vt:lpstr>قُلِ اللّٰهُمَّ فَاطِرَ السَّمٰوَاتِ وَالْاَرْضِ عَالِمَ الْغَيْبِ وَالشَّهَادَةِ   اَنْتَ تَحْكُمُ بَيْنَ عِبَادِكَ فٖيمَا كَانُوا فٖيهِ يَخْتَلِفُونَ﴿٤٦﴾</vt:lpstr>
      <vt:lpstr>فَاطِرُ السَّمٰوَاتِ وَالْاَرْضِؕ جَعَلَ لَكُمْ مِنْ اَنْفُسِكُمْ اَزْوَاجاً وَمِنَ الْاَنْعَامِ   اَزْوَاجاًۚ يَذْرَؤُ۬كُمْ فٖيهِؕ لَيْسَ كَمِثْلِهٖ شَيْءٌۚ وَهُوَ السَّمٖيعُ الْبَصٖيرُ﴿١١﴾</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فَالِقُ الْاِصْبَاحِۚ وَجَعَلَ الَّيْلَ سَكَنًا وَالشَّمْسَ وَالْقَمَرَ حُسْبَانًاۜ ذٰلِكَ   تَقْدٖيرُ الْعَزٖيزِ الْعَلٖيمِ﴿٩٦﴾</dc:title>
  <dc:creator>User</dc:creator>
  <cp:lastModifiedBy>User</cp:lastModifiedBy>
  <cp:revision>21</cp:revision>
  <dcterms:created xsi:type="dcterms:W3CDTF">2026-01-04T19:11:56Z</dcterms:created>
  <dcterms:modified xsi:type="dcterms:W3CDTF">2026-01-17T14:33:47Z</dcterms:modified>
</cp:coreProperties>
</file>