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91" r:id="rId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92AE-8BCD-4277-AD36-1C48766D03BB}" type="datetimeFigureOut">
              <a:rPr lang="tr-TR" smtClean="0"/>
              <a:t>31.01.2026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EBA17-2632-4C10-873C-3EF86763E2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4406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92AE-8BCD-4277-AD36-1C48766D03BB}" type="datetimeFigureOut">
              <a:rPr lang="tr-TR" smtClean="0"/>
              <a:t>31.01.2026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EBA17-2632-4C10-873C-3EF86763E2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6903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92AE-8BCD-4277-AD36-1C48766D03BB}" type="datetimeFigureOut">
              <a:rPr lang="tr-TR" smtClean="0"/>
              <a:t>31.01.2026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EBA17-2632-4C10-873C-3EF86763E2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8778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92AE-8BCD-4277-AD36-1C48766D03BB}" type="datetimeFigureOut">
              <a:rPr lang="tr-TR" smtClean="0"/>
              <a:t>31.01.2026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EBA17-2632-4C10-873C-3EF86763E2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821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92AE-8BCD-4277-AD36-1C48766D03BB}" type="datetimeFigureOut">
              <a:rPr lang="tr-TR" smtClean="0"/>
              <a:t>31.01.2026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EBA17-2632-4C10-873C-3EF86763E2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675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92AE-8BCD-4277-AD36-1C48766D03BB}" type="datetimeFigureOut">
              <a:rPr lang="tr-TR" smtClean="0"/>
              <a:t>31.01.2026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EBA17-2632-4C10-873C-3EF86763E2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176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92AE-8BCD-4277-AD36-1C48766D03BB}" type="datetimeFigureOut">
              <a:rPr lang="tr-TR" smtClean="0"/>
              <a:t>31.01.2026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EBA17-2632-4C10-873C-3EF86763E2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5640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92AE-8BCD-4277-AD36-1C48766D03BB}" type="datetimeFigureOut">
              <a:rPr lang="tr-TR" smtClean="0"/>
              <a:t>31.01.2026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EBA17-2632-4C10-873C-3EF86763E2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520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92AE-8BCD-4277-AD36-1C48766D03BB}" type="datetimeFigureOut">
              <a:rPr lang="tr-TR" smtClean="0"/>
              <a:t>31.01.2026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EBA17-2632-4C10-873C-3EF86763E2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9254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92AE-8BCD-4277-AD36-1C48766D03BB}" type="datetimeFigureOut">
              <a:rPr lang="tr-TR" smtClean="0"/>
              <a:t>31.01.2026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EBA17-2632-4C10-873C-3EF86763E2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6733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92AE-8BCD-4277-AD36-1C48766D03BB}" type="datetimeFigureOut">
              <a:rPr lang="tr-TR" smtClean="0"/>
              <a:t>31.01.2026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EBA17-2632-4C10-873C-3EF86763E2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2776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892AE-8BCD-4277-AD36-1C48766D03BB}" type="datetimeFigureOut">
              <a:rPr lang="tr-TR" smtClean="0"/>
              <a:t>31.01.2026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EBA17-2632-4C10-873C-3EF86763E2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9473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DA3082A-3389-2D73-F9CB-C64F5E6EA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81315"/>
          </a:xfrm>
        </p:spPr>
        <p:txBody>
          <a:bodyPr>
            <a:normAutofit/>
          </a:bodyPr>
          <a:lstStyle/>
          <a:p>
            <a:pPr algn="ctr"/>
            <a:r>
              <a:rPr lang="tr-TR" sz="8000" dirty="0">
                <a:solidFill>
                  <a:srgbClr val="FF0000"/>
                </a:solidFill>
              </a:rPr>
              <a:t>EL - BÂRİ (</a:t>
            </a:r>
            <a:r>
              <a:rPr lang="ar-AE" sz="8000" dirty="0">
                <a:solidFill>
                  <a:srgbClr val="FF0000"/>
                </a:solidFill>
              </a:rPr>
              <a:t>الْبَارِئُ</a:t>
            </a:r>
            <a:r>
              <a:rPr lang="tr-TR" sz="80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BF30C05-FA0B-B315-9FCA-D0BA59FE4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261418"/>
            <a:ext cx="12192000" cy="4286865"/>
          </a:xfrm>
        </p:spPr>
        <p:txBody>
          <a:bodyPr>
            <a:normAutofit/>
          </a:bodyPr>
          <a:lstStyle/>
          <a:p>
            <a:pPr algn="ctr"/>
            <a:r>
              <a:rPr lang="tr-TR" sz="4400" dirty="0"/>
              <a:t>ÖRNEKSİZ VE KUSURSUZ YARATAN</a:t>
            </a:r>
          </a:p>
          <a:p>
            <a:pPr marL="0" indent="0" algn="ctr">
              <a:buNone/>
            </a:pPr>
            <a:endParaRPr lang="tr-TR" sz="4400" dirty="0"/>
          </a:p>
          <a:p>
            <a:pPr algn="ctr"/>
            <a:r>
              <a:rPr lang="tr-TR" sz="4400" dirty="0"/>
              <a:t>İLK ÖRNEKLERİ (ARKETİPLER) YARATAN </a:t>
            </a:r>
          </a:p>
          <a:p>
            <a:pPr algn="ctr"/>
            <a:endParaRPr lang="tr-TR" sz="4400" dirty="0"/>
          </a:p>
          <a:p>
            <a:pPr algn="ctr"/>
            <a:r>
              <a:rPr lang="tr-TR" sz="4400" dirty="0"/>
              <a:t>YARATMADA EŞSİZ BENZERSİZ USTA OLAN</a:t>
            </a:r>
          </a:p>
        </p:txBody>
      </p:sp>
    </p:spTree>
    <p:extLst>
      <p:ext uri="{BB962C8B-B14F-4D97-AF65-F5344CB8AC3E}">
        <p14:creationId xmlns:p14="http://schemas.microsoft.com/office/powerpoint/2010/main" val="204039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DA3082A-3389-2D73-F9CB-C64F5E6EA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38864"/>
          </a:xfrm>
        </p:spPr>
        <p:txBody>
          <a:bodyPr>
            <a:normAutofit/>
          </a:bodyPr>
          <a:lstStyle/>
          <a:p>
            <a:pPr algn="ctr"/>
            <a:r>
              <a:rPr lang="tr-TR" sz="6000" dirty="0">
                <a:solidFill>
                  <a:srgbClr val="FF0000"/>
                </a:solidFill>
              </a:rPr>
              <a:t>EL - BÂRİ (</a:t>
            </a:r>
            <a:r>
              <a:rPr lang="ar-AE" sz="6000" dirty="0">
                <a:solidFill>
                  <a:srgbClr val="FF0000"/>
                </a:solidFill>
              </a:rPr>
              <a:t>الْبَارِئُ</a:t>
            </a:r>
            <a:r>
              <a:rPr lang="tr-TR" sz="6000" dirty="0">
                <a:solidFill>
                  <a:srgbClr val="FF0000"/>
                </a:solidFill>
              </a:rPr>
              <a:t>)</a:t>
            </a:r>
            <a:endParaRPr lang="tr-TR" sz="60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BF30C05-FA0B-B315-9FCA-D0BA59FE4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76516"/>
            <a:ext cx="12192000" cy="5481483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sz="4000" dirty="0"/>
              <a:t>Kur’an’da, Allah’a isnatla isim kalıbıyla </a:t>
            </a:r>
            <a:r>
              <a:rPr lang="tr-TR" sz="4000" dirty="0" err="1"/>
              <a:t>marife</a:t>
            </a:r>
            <a:r>
              <a:rPr lang="tr-TR" sz="4000" dirty="0"/>
              <a:t> ve müstakil formda gelir. Örneksiz ve kusursuz yaratan, bütün bir yaratıkların ilk örneklerini, yani arketiplerini de yaratan, yaratmada eşsiz benzersiz usta olan mutlak ve sonsuz özne demektir. </a:t>
            </a:r>
          </a:p>
          <a:p>
            <a:pPr algn="just"/>
            <a:r>
              <a:rPr lang="tr-TR" sz="4000" dirty="0"/>
              <a:t>Sadece Allah’a has olan örneksiz ve tarifsiz, eşsiz ve benzersiz, mükemmel ve ustaca yaratmayı ifade eder. </a:t>
            </a:r>
          </a:p>
          <a:p>
            <a:pPr algn="just"/>
            <a:r>
              <a:rPr lang="tr-TR" sz="4000" dirty="0"/>
              <a:t>Tüm varlıkların kendilerinden türeyip çoğaldığı ilk örnekleri, kalıp, mostra ve numuneleri yoktan ilk kez var etmeyi ifade eder. </a:t>
            </a:r>
          </a:p>
        </p:txBody>
      </p:sp>
    </p:spTree>
    <p:extLst>
      <p:ext uri="{BB962C8B-B14F-4D97-AF65-F5344CB8AC3E}">
        <p14:creationId xmlns:p14="http://schemas.microsoft.com/office/powerpoint/2010/main" val="283873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812543"/>
            <a:ext cx="12192000" cy="1744696"/>
          </a:xfrm>
        </p:spPr>
        <p:txBody>
          <a:bodyPr>
            <a:noAutofit/>
          </a:bodyPr>
          <a:lstStyle/>
          <a:p>
            <a:pPr rtl="1"/>
            <a:r>
              <a:rPr lang="ar-AE" sz="4800" dirty="0"/>
              <a:t>هُوَ اللّٰهُ الْخَالِقُ الْبَارِئُ الْمُصَوِّرُ لَهُ الْاَسْمَٓاءُ الْحُسْنٰىؕ يُسَبِّـحُ لَهُ مَا </a:t>
            </a:r>
            <a:br>
              <a:rPr lang="tr-TR" sz="4800" dirty="0"/>
            </a:br>
            <a:br>
              <a:rPr lang="tr-TR" sz="4800" dirty="0"/>
            </a:br>
            <a:r>
              <a:rPr lang="ar-AE" sz="4800" dirty="0"/>
              <a:t>فِي السَّمٰوَاتِ وَالْاَرْضِۚ وَهُوَ الْعَزٖيزُ الْحَكٖيمُ</a:t>
            </a:r>
            <a:r>
              <a:rPr lang="ar-AE" sz="4800" b="1" dirty="0"/>
              <a:t>﴿٢٤﴾</a:t>
            </a:r>
            <a:endParaRPr lang="ar-AE" sz="20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59597"/>
            <a:ext cx="12192000" cy="1655762"/>
          </a:xfrm>
        </p:spPr>
        <p:txBody>
          <a:bodyPr>
            <a:normAutofit/>
          </a:bodyPr>
          <a:lstStyle/>
          <a:p>
            <a:r>
              <a:rPr lang="tr-TR" sz="3200" b="1" i="1" dirty="0"/>
              <a:t>﴾24﴿O, takdir ettiği gibi yaratan, canlıları örneği olmadan var eden, biçim ve özellik veren Allah’tır. En güzel isimler O’nundur. Göklerdekiler ve yerdekiler hep O’nu </a:t>
            </a:r>
            <a:r>
              <a:rPr lang="tr-TR" sz="3200" b="1" i="1" dirty="0" err="1"/>
              <a:t>tesbih</a:t>
            </a:r>
            <a:r>
              <a:rPr lang="tr-TR" sz="3200" b="1" i="1" dirty="0"/>
              <a:t> ederler. O üstündür, hikmet sahibidir.</a:t>
            </a:r>
            <a:endParaRPr lang="tr-TR" sz="4000" b="1" i="1" dirty="0"/>
          </a:p>
        </p:txBody>
      </p:sp>
      <p:sp>
        <p:nvSpPr>
          <p:cNvPr id="4" name="Metin kutusu 3"/>
          <p:cNvSpPr txBox="1"/>
          <p:nvPr/>
        </p:nvSpPr>
        <p:spPr>
          <a:xfrm>
            <a:off x="9623502" y="8704"/>
            <a:ext cx="25684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err="1">
                <a:solidFill>
                  <a:srgbClr val="00B0F0"/>
                </a:solidFill>
              </a:rPr>
              <a:t>Haşr</a:t>
            </a:r>
            <a:r>
              <a:rPr lang="tr-TR" sz="2200" b="1" dirty="0">
                <a:solidFill>
                  <a:srgbClr val="00B0F0"/>
                </a:solidFill>
              </a:rPr>
              <a:t> Suresi 59 . sure</a:t>
            </a:r>
          </a:p>
          <a:p>
            <a:r>
              <a:rPr lang="tr-TR" sz="2200" b="1" dirty="0">
                <a:solidFill>
                  <a:srgbClr val="00B0F0"/>
                </a:solidFill>
              </a:rPr>
              <a:t>24 . Ayet </a:t>
            </a:r>
            <a:endParaRPr lang="tr-TR" sz="2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00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</TotalTime>
  <Words>177</Words>
  <Application>Microsoft Office PowerPoint</Application>
  <PresentationFormat>Geniş ekran</PresentationFormat>
  <Paragraphs>14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Teması</vt:lpstr>
      <vt:lpstr>EL - BÂRİ (الْبَارِئُ)</vt:lpstr>
      <vt:lpstr>EL - BÂRİ (الْبَارِئُ)</vt:lpstr>
      <vt:lpstr>هُوَ اللّٰهُ الْخَالِقُ الْبَارِئُ الْمُصَوِّرُ لَهُ الْاَسْمَٓاءُ الْحُسْنٰىؕ يُسَبِّـحُ لَهُ مَا   فِي السَّمٰوَاتِ وَالْاَرْضِۚ وَهُوَ الْعَزٖيزُ الْحَكٖيمُ﴿٢٤﴾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- FÂTIR (فَطَر )</dc:title>
  <dc:creator>User</dc:creator>
  <cp:lastModifiedBy>MONSTER</cp:lastModifiedBy>
  <cp:revision>10</cp:revision>
  <dcterms:created xsi:type="dcterms:W3CDTF">2026-01-17T13:58:02Z</dcterms:created>
  <dcterms:modified xsi:type="dcterms:W3CDTF">2026-01-31T17:51:01Z</dcterms:modified>
</cp:coreProperties>
</file>