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2407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017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1247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9597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751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883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5517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1861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994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882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968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2BCA7-06D1-4E03-8119-E754CD7817F7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4B951-02AA-42E3-B06B-6130E66874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115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574532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وَمَا كَانَ لِبَشَرٍ اَنْ يُكَلِّمَهُ اللّٰهُ اِلَّا وَحْياً اَوْ مِنْ وَرَٓائِ۬ حِجَابٍ اَوْ </a:t>
            </a:r>
            <a:r>
              <a:rPr lang="tr-TR" sz="4800" dirty="0" smtClean="0"/>
              <a:t/>
            </a:r>
            <a:br>
              <a:rPr lang="tr-TR" sz="4800" dirty="0" smtClean="0"/>
            </a:br>
            <a:r>
              <a:rPr lang="tr-TR" sz="4800" dirty="0"/>
              <a:t/>
            </a:r>
            <a:br>
              <a:rPr lang="tr-TR" sz="4800" dirty="0"/>
            </a:br>
            <a:r>
              <a:rPr lang="ar-AE" sz="4800" dirty="0" smtClean="0"/>
              <a:t>يُرْسِلَ </a:t>
            </a:r>
            <a:r>
              <a:rPr lang="ar-AE" sz="4800" dirty="0"/>
              <a:t>رَسُولاً فَيُوحِيَ بِاِذْنِهٖ مَا يَشَٓاءُؕ اِنَّهُ </a:t>
            </a:r>
            <a:r>
              <a:rPr lang="ar-AE" sz="4800" dirty="0">
                <a:solidFill>
                  <a:srgbClr val="FF0000"/>
                </a:solidFill>
              </a:rPr>
              <a:t>عَلِيٌّ حَكٖيم</a:t>
            </a:r>
            <a:r>
              <a:rPr lang="ar-AE" sz="4800" dirty="0"/>
              <a:t>ٌ</a:t>
            </a:r>
            <a:r>
              <a:rPr lang="ar-AE" sz="4800" b="1" dirty="0"/>
              <a:t>﴿٥١﴾</a:t>
            </a:r>
            <a:endParaRPr lang="tr-TR" sz="1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2800" b="1" i="1" dirty="0"/>
              <a:t>﴾51﴿Herhangi bir beşer ile Allah’ın konuşması ancak vahiy ile yahut perde arkasından ya da bir elçi gönderip, izni ile, dilediğini </a:t>
            </a:r>
            <a:r>
              <a:rPr lang="tr-TR" sz="2800" b="1" i="1" dirty="0" err="1"/>
              <a:t>vahyetmesi</a:t>
            </a:r>
            <a:r>
              <a:rPr lang="tr-TR" sz="2800" b="1" i="1" dirty="0"/>
              <a:t> şeklinde olabilir. Muhakkak ki O çok yücedir, engin hikmet sahibidir.</a:t>
            </a:r>
            <a:endParaRPr lang="tr-TR" sz="32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612351" y="33051"/>
            <a:ext cx="2579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>
                <a:solidFill>
                  <a:srgbClr val="00B0F0"/>
                </a:solidFill>
              </a:rPr>
              <a:t>Şûrâ</a:t>
            </a:r>
            <a:r>
              <a:rPr lang="tr-TR" sz="2200" b="1" dirty="0">
                <a:solidFill>
                  <a:srgbClr val="00B0F0"/>
                </a:solidFill>
              </a:rPr>
              <a:t> Suresi 42 . sure</a:t>
            </a:r>
          </a:p>
          <a:p>
            <a:r>
              <a:rPr lang="tr-TR" sz="2200" b="1" dirty="0" smtClean="0">
                <a:solidFill>
                  <a:srgbClr val="00B0F0"/>
                </a:solidFill>
              </a:rPr>
              <a:t>51 </a:t>
            </a:r>
            <a:r>
              <a:rPr lang="tr-TR" sz="2200" b="1" dirty="0">
                <a:solidFill>
                  <a:srgbClr val="00B0F0"/>
                </a:solidFill>
              </a:rPr>
              <a:t>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559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161937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وَاِنَّهُ فٖٓي اُمِّ الْكِتَابِ لَدَيْنَا </a:t>
            </a:r>
            <a:r>
              <a:rPr lang="ar-AE" dirty="0">
                <a:solidFill>
                  <a:srgbClr val="FF0000"/>
                </a:solidFill>
              </a:rPr>
              <a:t>لَعَلِيٌّ حَكٖيم</a:t>
            </a:r>
            <a:r>
              <a:rPr lang="ar-AE" dirty="0"/>
              <a:t>ٌؕ</a:t>
            </a:r>
            <a:r>
              <a:rPr lang="ar-AE" b="1" dirty="0"/>
              <a:t>﴿٤﴾</a:t>
            </a:r>
            <a:endParaRPr lang="tr-TR" sz="1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2800" b="1" i="1" dirty="0"/>
              <a:t>﴾4﴿Kuşkusuz o, katımızdaki ana kitaptadır; çok yücedir, hikmetle doludur.</a:t>
            </a:r>
            <a:endParaRPr lang="tr-TR" sz="36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333571" y="0"/>
            <a:ext cx="2858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 smtClean="0">
                <a:solidFill>
                  <a:srgbClr val="00B0F0"/>
                </a:solidFill>
              </a:rPr>
              <a:t>Zuhruf</a:t>
            </a:r>
            <a:r>
              <a:rPr lang="tr-TR" sz="2200" b="1" dirty="0" smtClean="0">
                <a:solidFill>
                  <a:srgbClr val="00B0F0"/>
                </a:solidFill>
              </a:rPr>
              <a:t> Suresi 43 . sure</a:t>
            </a:r>
          </a:p>
          <a:p>
            <a:r>
              <a:rPr lang="tr-TR" sz="2200" b="1" dirty="0" smtClean="0">
                <a:solidFill>
                  <a:srgbClr val="00B0F0"/>
                </a:solidFill>
              </a:rPr>
              <a:t>4 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58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88</Words>
  <Application>Microsoft Office PowerPoint</Application>
  <PresentationFormat>Geniş ekran</PresentationFormat>
  <Paragraphs>8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وَمَا كَانَ لِبَشَرٍ اَنْ يُكَلِّمَهُ اللّٰهُ اِلَّا وَحْياً اَوْ مِنْ وَرَٓائِ۬ حِجَابٍ اَوْ   يُرْسِلَ رَسُولاً فَيُوحِيَ بِاِذْنِهٖ مَا يَشَٓاءُؕ اِنَّهُ عَلِيٌّ حَكٖيمٌ﴿٥١﴾</vt:lpstr>
      <vt:lpstr>وَاِنَّهُ فٖٓي اُمِّ الْكِتَابِ لَدَيْنَا لَعَلِيٌّ حَكٖيمٌؕ﴿٤﴾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وَمَا كَانَ لِبَشَرٍ اَنْ يُكَلِّمَهُ اللّٰهُ اِلَّا وَحْياً اَوْ مِنْ وَرَٓائِ۬ حِجَابٍ اَوْ   يُرْسِلَ رَسُولاً فَيُوحِيَ بِاِذْنِهٖ مَا يَشَٓاءُؕ اِنَّهُ عَلِيٌّ حَكٖيمٌ﴿٥١﴾</dc:title>
  <dc:creator>User</dc:creator>
  <cp:lastModifiedBy>User</cp:lastModifiedBy>
  <cp:revision>1</cp:revision>
  <dcterms:created xsi:type="dcterms:W3CDTF">2026-01-01T19:24:59Z</dcterms:created>
  <dcterms:modified xsi:type="dcterms:W3CDTF">2026-01-01T19:26:15Z</dcterms:modified>
</cp:coreProperties>
</file>