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505" r:id="rId2"/>
    <p:sldId id="506" r:id="rId3"/>
    <p:sldId id="507" r:id="rId4"/>
    <p:sldId id="278" r:id="rId5"/>
    <p:sldId id="306" r:id="rId6"/>
    <p:sldId id="291" r:id="rId7"/>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8" d="100"/>
          <a:sy n="78" d="100"/>
        </p:scale>
        <p:origin x="850"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BF31935-B173-0F24-E299-6C5DCA4E9F01}"/>
              </a:ext>
            </a:extLst>
          </p:cNvPr>
          <p:cNvSpPr>
            <a:spLocks noGrp="1"/>
          </p:cNvSpPr>
          <p:nvPr>
            <p:ph type="ctrTitle"/>
          </p:nvPr>
        </p:nvSpPr>
        <p:spPr>
          <a:xfrm>
            <a:off x="1524000" y="1122363"/>
            <a:ext cx="9144000" cy="2387600"/>
          </a:xfrm>
        </p:spPr>
        <p:txBody>
          <a:bodyPr anchor="b"/>
          <a:lstStyle>
            <a:lvl1pPr algn="ctr">
              <a:defRPr sz="6000"/>
            </a:lvl1pPr>
          </a:lstStyle>
          <a:p>
            <a:r>
              <a:rPr lang="tr-TR"/>
              <a:t>Asıl başlık stilini düzenlemek için tıklayın</a:t>
            </a:r>
          </a:p>
        </p:txBody>
      </p:sp>
      <p:sp>
        <p:nvSpPr>
          <p:cNvPr id="3" name="Alt Başlık 2">
            <a:extLst>
              <a:ext uri="{FF2B5EF4-FFF2-40B4-BE49-F238E27FC236}">
                <a16:creationId xmlns:a16="http://schemas.microsoft.com/office/drawing/2014/main" id="{53FBFB68-074E-B757-43E8-FF128641D02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p>
        </p:txBody>
      </p:sp>
      <p:sp>
        <p:nvSpPr>
          <p:cNvPr id="4" name="Veri Yer Tutucusu 3">
            <a:extLst>
              <a:ext uri="{FF2B5EF4-FFF2-40B4-BE49-F238E27FC236}">
                <a16:creationId xmlns:a16="http://schemas.microsoft.com/office/drawing/2014/main" id="{0E4CAFBC-58E7-4EA7-96A7-896102870D8B}"/>
              </a:ext>
            </a:extLst>
          </p:cNvPr>
          <p:cNvSpPr>
            <a:spLocks noGrp="1"/>
          </p:cNvSpPr>
          <p:nvPr>
            <p:ph type="dt" sz="half" idx="10"/>
          </p:nvPr>
        </p:nvSpPr>
        <p:spPr/>
        <p:txBody>
          <a:bodyPr/>
          <a:lstStyle/>
          <a:p>
            <a:fld id="{082DC884-EF66-4503-B626-34EDC6D7E3D1}" type="datetimeFigureOut">
              <a:rPr lang="tr-TR" smtClean="0"/>
              <a:t>31.01.2026</a:t>
            </a:fld>
            <a:endParaRPr lang="tr-TR"/>
          </a:p>
        </p:txBody>
      </p:sp>
      <p:sp>
        <p:nvSpPr>
          <p:cNvPr id="5" name="Alt Bilgi Yer Tutucusu 4">
            <a:extLst>
              <a:ext uri="{FF2B5EF4-FFF2-40B4-BE49-F238E27FC236}">
                <a16:creationId xmlns:a16="http://schemas.microsoft.com/office/drawing/2014/main" id="{1B1174C2-EA8C-1683-0479-C6861B43E5E7}"/>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5BDED912-1528-377A-5E29-794E168170AC}"/>
              </a:ext>
            </a:extLst>
          </p:cNvPr>
          <p:cNvSpPr>
            <a:spLocks noGrp="1"/>
          </p:cNvSpPr>
          <p:nvPr>
            <p:ph type="sldNum" sz="quarter" idx="12"/>
          </p:nvPr>
        </p:nvSpPr>
        <p:spPr/>
        <p:txBody>
          <a:bodyPr/>
          <a:lstStyle/>
          <a:p>
            <a:fld id="{62BED1B0-8A8B-42FA-ACEC-0952A255B77B}" type="slidenum">
              <a:rPr lang="tr-TR" smtClean="0"/>
              <a:t>‹#›</a:t>
            </a:fld>
            <a:endParaRPr lang="tr-TR"/>
          </a:p>
        </p:txBody>
      </p:sp>
    </p:spTree>
    <p:extLst>
      <p:ext uri="{BB962C8B-B14F-4D97-AF65-F5344CB8AC3E}">
        <p14:creationId xmlns:p14="http://schemas.microsoft.com/office/powerpoint/2010/main" val="32167117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8054A39-7C17-D352-2D1F-722EE3FFBEF3}"/>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C6D6B5DF-43D8-8295-5101-D7122DD1D41C}"/>
              </a:ext>
            </a:extLst>
          </p:cNvPr>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85A47B00-8B28-9F34-0E3D-C719AB28A0BF}"/>
              </a:ext>
            </a:extLst>
          </p:cNvPr>
          <p:cNvSpPr>
            <a:spLocks noGrp="1"/>
          </p:cNvSpPr>
          <p:nvPr>
            <p:ph type="dt" sz="half" idx="10"/>
          </p:nvPr>
        </p:nvSpPr>
        <p:spPr/>
        <p:txBody>
          <a:bodyPr/>
          <a:lstStyle/>
          <a:p>
            <a:fld id="{082DC884-EF66-4503-B626-34EDC6D7E3D1}" type="datetimeFigureOut">
              <a:rPr lang="tr-TR" smtClean="0"/>
              <a:t>31.01.2026</a:t>
            </a:fld>
            <a:endParaRPr lang="tr-TR"/>
          </a:p>
        </p:txBody>
      </p:sp>
      <p:sp>
        <p:nvSpPr>
          <p:cNvPr id="5" name="Alt Bilgi Yer Tutucusu 4">
            <a:extLst>
              <a:ext uri="{FF2B5EF4-FFF2-40B4-BE49-F238E27FC236}">
                <a16:creationId xmlns:a16="http://schemas.microsoft.com/office/drawing/2014/main" id="{949A5E83-D07C-9858-EFD6-6CF54070EE73}"/>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B6ED5063-F9AA-13E2-12D5-F61F76BD36C3}"/>
              </a:ext>
            </a:extLst>
          </p:cNvPr>
          <p:cNvSpPr>
            <a:spLocks noGrp="1"/>
          </p:cNvSpPr>
          <p:nvPr>
            <p:ph type="sldNum" sz="quarter" idx="12"/>
          </p:nvPr>
        </p:nvSpPr>
        <p:spPr/>
        <p:txBody>
          <a:bodyPr/>
          <a:lstStyle/>
          <a:p>
            <a:fld id="{62BED1B0-8A8B-42FA-ACEC-0952A255B77B}" type="slidenum">
              <a:rPr lang="tr-TR" smtClean="0"/>
              <a:t>‹#›</a:t>
            </a:fld>
            <a:endParaRPr lang="tr-TR"/>
          </a:p>
        </p:txBody>
      </p:sp>
    </p:spTree>
    <p:extLst>
      <p:ext uri="{BB962C8B-B14F-4D97-AF65-F5344CB8AC3E}">
        <p14:creationId xmlns:p14="http://schemas.microsoft.com/office/powerpoint/2010/main" val="7570054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ABB84DD-8610-278E-34CD-79B2310A13A5}"/>
              </a:ext>
            </a:extLst>
          </p:cNvPr>
          <p:cNvSpPr>
            <a:spLocks noGrp="1"/>
          </p:cNvSpPr>
          <p:nvPr>
            <p:ph type="title"/>
          </p:nvPr>
        </p:nvSpPr>
        <p:spPr>
          <a:xfrm>
            <a:off x="831850" y="1709738"/>
            <a:ext cx="10515600" cy="2852737"/>
          </a:xfrm>
        </p:spPr>
        <p:txBody>
          <a:bodyPr anchor="b"/>
          <a:lstStyle>
            <a:lvl1pPr>
              <a:defRPr sz="6000"/>
            </a:lvl1pPr>
          </a:lstStyle>
          <a:p>
            <a:r>
              <a:rPr lang="tr-TR"/>
              <a:t>Asıl başlık stilini düzenlemek için tıklayın</a:t>
            </a:r>
          </a:p>
        </p:txBody>
      </p:sp>
      <p:sp>
        <p:nvSpPr>
          <p:cNvPr id="3" name="Metin Yer Tutucusu 2">
            <a:extLst>
              <a:ext uri="{FF2B5EF4-FFF2-40B4-BE49-F238E27FC236}">
                <a16:creationId xmlns:a16="http://schemas.microsoft.com/office/drawing/2014/main" id="{7D9C8AF2-69BD-4DEF-548E-0A9AB4D8B749}"/>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tr-TR"/>
              <a:t>Asıl metin stillerini düzenlemek için tıklayın</a:t>
            </a:r>
          </a:p>
        </p:txBody>
      </p:sp>
      <p:sp>
        <p:nvSpPr>
          <p:cNvPr id="4" name="Veri Yer Tutucusu 3">
            <a:extLst>
              <a:ext uri="{FF2B5EF4-FFF2-40B4-BE49-F238E27FC236}">
                <a16:creationId xmlns:a16="http://schemas.microsoft.com/office/drawing/2014/main" id="{50956788-6D55-DAEF-70CD-2B4E26DDA6BD}"/>
              </a:ext>
            </a:extLst>
          </p:cNvPr>
          <p:cNvSpPr>
            <a:spLocks noGrp="1"/>
          </p:cNvSpPr>
          <p:nvPr>
            <p:ph type="dt" sz="half" idx="10"/>
          </p:nvPr>
        </p:nvSpPr>
        <p:spPr/>
        <p:txBody>
          <a:bodyPr/>
          <a:lstStyle/>
          <a:p>
            <a:fld id="{082DC884-EF66-4503-B626-34EDC6D7E3D1}" type="datetimeFigureOut">
              <a:rPr lang="tr-TR" smtClean="0"/>
              <a:t>31.01.2026</a:t>
            </a:fld>
            <a:endParaRPr lang="tr-TR"/>
          </a:p>
        </p:txBody>
      </p:sp>
      <p:sp>
        <p:nvSpPr>
          <p:cNvPr id="5" name="Alt Bilgi Yer Tutucusu 4">
            <a:extLst>
              <a:ext uri="{FF2B5EF4-FFF2-40B4-BE49-F238E27FC236}">
                <a16:creationId xmlns:a16="http://schemas.microsoft.com/office/drawing/2014/main" id="{56FB70D2-EBFC-A51A-7D0F-54E62E5A8E53}"/>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1D6110CD-A697-54E3-9B9E-57226DC69456}"/>
              </a:ext>
            </a:extLst>
          </p:cNvPr>
          <p:cNvSpPr>
            <a:spLocks noGrp="1"/>
          </p:cNvSpPr>
          <p:nvPr>
            <p:ph type="sldNum" sz="quarter" idx="12"/>
          </p:nvPr>
        </p:nvSpPr>
        <p:spPr/>
        <p:txBody>
          <a:bodyPr/>
          <a:lstStyle/>
          <a:p>
            <a:fld id="{62BED1B0-8A8B-42FA-ACEC-0952A255B77B}" type="slidenum">
              <a:rPr lang="tr-TR" smtClean="0"/>
              <a:t>‹#›</a:t>
            </a:fld>
            <a:endParaRPr lang="tr-TR"/>
          </a:p>
        </p:txBody>
      </p:sp>
    </p:spTree>
    <p:extLst>
      <p:ext uri="{BB962C8B-B14F-4D97-AF65-F5344CB8AC3E}">
        <p14:creationId xmlns:p14="http://schemas.microsoft.com/office/powerpoint/2010/main" val="7500449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3938BA9-4EF9-A278-7BF6-08434BD90753}"/>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3E5C5671-9B87-EC97-523E-43F25C317637}"/>
              </a:ext>
            </a:extLst>
          </p:cNvPr>
          <p:cNvSpPr>
            <a:spLocks noGrp="1"/>
          </p:cNvSpPr>
          <p:nvPr>
            <p:ph sz="half" idx="1"/>
          </p:nvPr>
        </p:nvSpPr>
        <p:spPr>
          <a:xfrm>
            <a:off x="838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a:extLst>
              <a:ext uri="{FF2B5EF4-FFF2-40B4-BE49-F238E27FC236}">
                <a16:creationId xmlns:a16="http://schemas.microsoft.com/office/drawing/2014/main" id="{E2CFA102-30FB-939A-26F3-D075A2EDF695}"/>
              </a:ext>
            </a:extLst>
          </p:cNvPr>
          <p:cNvSpPr>
            <a:spLocks noGrp="1"/>
          </p:cNvSpPr>
          <p:nvPr>
            <p:ph sz="half" idx="2"/>
          </p:nvPr>
        </p:nvSpPr>
        <p:spPr>
          <a:xfrm>
            <a:off x="6172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a:extLst>
              <a:ext uri="{FF2B5EF4-FFF2-40B4-BE49-F238E27FC236}">
                <a16:creationId xmlns:a16="http://schemas.microsoft.com/office/drawing/2014/main" id="{574E75E4-53DA-ED2D-DBFE-DF33B4AC9CF3}"/>
              </a:ext>
            </a:extLst>
          </p:cNvPr>
          <p:cNvSpPr>
            <a:spLocks noGrp="1"/>
          </p:cNvSpPr>
          <p:nvPr>
            <p:ph type="dt" sz="half" idx="10"/>
          </p:nvPr>
        </p:nvSpPr>
        <p:spPr/>
        <p:txBody>
          <a:bodyPr/>
          <a:lstStyle/>
          <a:p>
            <a:fld id="{082DC884-EF66-4503-B626-34EDC6D7E3D1}" type="datetimeFigureOut">
              <a:rPr lang="tr-TR" smtClean="0"/>
              <a:t>31.01.2026</a:t>
            </a:fld>
            <a:endParaRPr lang="tr-TR"/>
          </a:p>
        </p:txBody>
      </p:sp>
      <p:sp>
        <p:nvSpPr>
          <p:cNvPr id="6" name="Alt Bilgi Yer Tutucusu 5">
            <a:extLst>
              <a:ext uri="{FF2B5EF4-FFF2-40B4-BE49-F238E27FC236}">
                <a16:creationId xmlns:a16="http://schemas.microsoft.com/office/drawing/2014/main" id="{5AF9221F-2D91-337C-C6AE-C90971C79B6F}"/>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2BFE9DE3-7D59-56CE-DC18-0557F9DAE28B}"/>
              </a:ext>
            </a:extLst>
          </p:cNvPr>
          <p:cNvSpPr>
            <a:spLocks noGrp="1"/>
          </p:cNvSpPr>
          <p:nvPr>
            <p:ph type="sldNum" sz="quarter" idx="12"/>
          </p:nvPr>
        </p:nvSpPr>
        <p:spPr/>
        <p:txBody>
          <a:bodyPr/>
          <a:lstStyle/>
          <a:p>
            <a:fld id="{62BED1B0-8A8B-42FA-ACEC-0952A255B77B}" type="slidenum">
              <a:rPr lang="tr-TR" smtClean="0"/>
              <a:t>‹#›</a:t>
            </a:fld>
            <a:endParaRPr lang="tr-TR"/>
          </a:p>
        </p:txBody>
      </p:sp>
    </p:spTree>
    <p:extLst>
      <p:ext uri="{BB962C8B-B14F-4D97-AF65-F5344CB8AC3E}">
        <p14:creationId xmlns:p14="http://schemas.microsoft.com/office/powerpoint/2010/main" val="16938015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68B58AC-0950-2B17-5A5B-D7ACE1C324B1}"/>
              </a:ext>
            </a:extLst>
          </p:cNvPr>
          <p:cNvSpPr>
            <a:spLocks noGrp="1"/>
          </p:cNvSpPr>
          <p:nvPr>
            <p:ph type="title"/>
          </p:nvPr>
        </p:nvSpPr>
        <p:spPr>
          <a:xfrm>
            <a:off x="839788" y="365125"/>
            <a:ext cx="10515600" cy="1325563"/>
          </a:xfrm>
        </p:spPr>
        <p:txBody>
          <a:bodyPr/>
          <a:lstStyle/>
          <a:p>
            <a:r>
              <a:rPr lang="tr-TR"/>
              <a:t>Asıl başlık stilini düzenlemek için tıklayın</a:t>
            </a:r>
          </a:p>
        </p:txBody>
      </p:sp>
      <p:sp>
        <p:nvSpPr>
          <p:cNvPr id="3" name="Metin Yer Tutucusu 2">
            <a:extLst>
              <a:ext uri="{FF2B5EF4-FFF2-40B4-BE49-F238E27FC236}">
                <a16:creationId xmlns:a16="http://schemas.microsoft.com/office/drawing/2014/main" id="{B6ECA21D-248B-416C-1E75-215F884D4DB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İçerik Yer Tutucusu 3">
            <a:extLst>
              <a:ext uri="{FF2B5EF4-FFF2-40B4-BE49-F238E27FC236}">
                <a16:creationId xmlns:a16="http://schemas.microsoft.com/office/drawing/2014/main" id="{41361642-4248-B20C-9F40-93FDF3E32055}"/>
              </a:ext>
            </a:extLst>
          </p:cNvPr>
          <p:cNvSpPr>
            <a:spLocks noGrp="1"/>
          </p:cNvSpPr>
          <p:nvPr>
            <p:ph sz="half" idx="2"/>
          </p:nvPr>
        </p:nvSpPr>
        <p:spPr>
          <a:xfrm>
            <a:off x="839788" y="2505075"/>
            <a:ext cx="5157787"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a:extLst>
              <a:ext uri="{FF2B5EF4-FFF2-40B4-BE49-F238E27FC236}">
                <a16:creationId xmlns:a16="http://schemas.microsoft.com/office/drawing/2014/main" id="{74CD06C8-31B9-95A7-E573-2C67148B07A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İçerik Yer Tutucusu 5">
            <a:extLst>
              <a:ext uri="{FF2B5EF4-FFF2-40B4-BE49-F238E27FC236}">
                <a16:creationId xmlns:a16="http://schemas.microsoft.com/office/drawing/2014/main" id="{638EDEC1-964A-8994-DA22-08CC3E0AFFB5}"/>
              </a:ext>
            </a:extLst>
          </p:cNvPr>
          <p:cNvSpPr>
            <a:spLocks noGrp="1"/>
          </p:cNvSpPr>
          <p:nvPr>
            <p:ph sz="quarter" idx="4"/>
          </p:nvPr>
        </p:nvSpPr>
        <p:spPr>
          <a:xfrm>
            <a:off x="6172200" y="2505075"/>
            <a:ext cx="5183188"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a:extLst>
              <a:ext uri="{FF2B5EF4-FFF2-40B4-BE49-F238E27FC236}">
                <a16:creationId xmlns:a16="http://schemas.microsoft.com/office/drawing/2014/main" id="{3F2CA7AE-C5C2-86FD-028D-B05628BC9A67}"/>
              </a:ext>
            </a:extLst>
          </p:cNvPr>
          <p:cNvSpPr>
            <a:spLocks noGrp="1"/>
          </p:cNvSpPr>
          <p:nvPr>
            <p:ph type="dt" sz="half" idx="10"/>
          </p:nvPr>
        </p:nvSpPr>
        <p:spPr/>
        <p:txBody>
          <a:bodyPr/>
          <a:lstStyle/>
          <a:p>
            <a:fld id="{082DC884-EF66-4503-B626-34EDC6D7E3D1}" type="datetimeFigureOut">
              <a:rPr lang="tr-TR" smtClean="0"/>
              <a:t>31.01.2026</a:t>
            </a:fld>
            <a:endParaRPr lang="tr-TR"/>
          </a:p>
        </p:txBody>
      </p:sp>
      <p:sp>
        <p:nvSpPr>
          <p:cNvPr id="8" name="Alt Bilgi Yer Tutucusu 7">
            <a:extLst>
              <a:ext uri="{FF2B5EF4-FFF2-40B4-BE49-F238E27FC236}">
                <a16:creationId xmlns:a16="http://schemas.microsoft.com/office/drawing/2014/main" id="{0829646F-9B77-A748-5BEC-561A74AD3269}"/>
              </a:ext>
            </a:extLst>
          </p:cNvPr>
          <p:cNvSpPr>
            <a:spLocks noGrp="1"/>
          </p:cNvSpPr>
          <p:nvPr>
            <p:ph type="ftr" sz="quarter" idx="11"/>
          </p:nvPr>
        </p:nvSpPr>
        <p:spPr/>
        <p:txBody>
          <a:bodyPr/>
          <a:lstStyle/>
          <a:p>
            <a:endParaRPr lang="tr-TR"/>
          </a:p>
        </p:txBody>
      </p:sp>
      <p:sp>
        <p:nvSpPr>
          <p:cNvPr id="9" name="Slayt Numarası Yer Tutucusu 8">
            <a:extLst>
              <a:ext uri="{FF2B5EF4-FFF2-40B4-BE49-F238E27FC236}">
                <a16:creationId xmlns:a16="http://schemas.microsoft.com/office/drawing/2014/main" id="{DF01AA6D-45F3-6C0B-408E-AAA01930532E}"/>
              </a:ext>
            </a:extLst>
          </p:cNvPr>
          <p:cNvSpPr>
            <a:spLocks noGrp="1"/>
          </p:cNvSpPr>
          <p:nvPr>
            <p:ph type="sldNum" sz="quarter" idx="12"/>
          </p:nvPr>
        </p:nvSpPr>
        <p:spPr/>
        <p:txBody>
          <a:bodyPr/>
          <a:lstStyle/>
          <a:p>
            <a:fld id="{62BED1B0-8A8B-42FA-ACEC-0952A255B77B}" type="slidenum">
              <a:rPr lang="tr-TR" smtClean="0"/>
              <a:t>‹#›</a:t>
            </a:fld>
            <a:endParaRPr lang="tr-TR"/>
          </a:p>
        </p:txBody>
      </p:sp>
    </p:spTree>
    <p:extLst>
      <p:ext uri="{BB962C8B-B14F-4D97-AF65-F5344CB8AC3E}">
        <p14:creationId xmlns:p14="http://schemas.microsoft.com/office/powerpoint/2010/main" val="36624388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E2893DC-323A-3F15-B049-3B7D864F6526}"/>
              </a:ext>
            </a:extLst>
          </p:cNvPr>
          <p:cNvSpPr>
            <a:spLocks noGrp="1"/>
          </p:cNvSpPr>
          <p:nvPr>
            <p:ph type="title"/>
          </p:nvPr>
        </p:nvSpPr>
        <p:spPr/>
        <p:txBody>
          <a:bodyPr/>
          <a:lstStyle/>
          <a:p>
            <a:r>
              <a:rPr lang="tr-TR"/>
              <a:t>Asıl başlık stilini düzenlemek için tıklayın</a:t>
            </a:r>
          </a:p>
        </p:txBody>
      </p:sp>
      <p:sp>
        <p:nvSpPr>
          <p:cNvPr id="3" name="Veri Yer Tutucusu 2">
            <a:extLst>
              <a:ext uri="{FF2B5EF4-FFF2-40B4-BE49-F238E27FC236}">
                <a16:creationId xmlns:a16="http://schemas.microsoft.com/office/drawing/2014/main" id="{0B162A75-A729-8837-6E99-BE690969A683}"/>
              </a:ext>
            </a:extLst>
          </p:cNvPr>
          <p:cNvSpPr>
            <a:spLocks noGrp="1"/>
          </p:cNvSpPr>
          <p:nvPr>
            <p:ph type="dt" sz="half" idx="10"/>
          </p:nvPr>
        </p:nvSpPr>
        <p:spPr/>
        <p:txBody>
          <a:bodyPr/>
          <a:lstStyle/>
          <a:p>
            <a:fld id="{082DC884-EF66-4503-B626-34EDC6D7E3D1}" type="datetimeFigureOut">
              <a:rPr lang="tr-TR" smtClean="0"/>
              <a:t>31.01.2026</a:t>
            </a:fld>
            <a:endParaRPr lang="tr-TR"/>
          </a:p>
        </p:txBody>
      </p:sp>
      <p:sp>
        <p:nvSpPr>
          <p:cNvPr id="4" name="Alt Bilgi Yer Tutucusu 3">
            <a:extLst>
              <a:ext uri="{FF2B5EF4-FFF2-40B4-BE49-F238E27FC236}">
                <a16:creationId xmlns:a16="http://schemas.microsoft.com/office/drawing/2014/main" id="{FE22C7CE-DF1B-9BD4-C1C3-2BEB60BB5914}"/>
              </a:ext>
            </a:extLst>
          </p:cNvPr>
          <p:cNvSpPr>
            <a:spLocks noGrp="1"/>
          </p:cNvSpPr>
          <p:nvPr>
            <p:ph type="ftr" sz="quarter" idx="11"/>
          </p:nvPr>
        </p:nvSpPr>
        <p:spPr/>
        <p:txBody>
          <a:bodyPr/>
          <a:lstStyle/>
          <a:p>
            <a:endParaRPr lang="tr-TR"/>
          </a:p>
        </p:txBody>
      </p:sp>
      <p:sp>
        <p:nvSpPr>
          <p:cNvPr id="5" name="Slayt Numarası Yer Tutucusu 4">
            <a:extLst>
              <a:ext uri="{FF2B5EF4-FFF2-40B4-BE49-F238E27FC236}">
                <a16:creationId xmlns:a16="http://schemas.microsoft.com/office/drawing/2014/main" id="{26441813-91ED-073B-4965-4347FF0877AA}"/>
              </a:ext>
            </a:extLst>
          </p:cNvPr>
          <p:cNvSpPr>
            <a:spLocks noGrp="1"/>
          </p:cNvSpPr>
          <p:nvPr>
            <p:ph type="sldNum" sz="quarter" idx="12"/>
          </p:nvPr>
        </p:nvSpPr>
        <p:spPr/>
        <p:txBody>
          <a:bodyPr/>
          <a:lstStyle/>
          <a:p>
            <a:fld id="{62BED1B0-8A8B-42FA-ACEC-0952A255B77B}" type="slidenum">
              <a:rPr lang="tr-TR" smtClean="0"/>
              <a:t>‹#›</a:t>
            </a:fld>
            <a:endParaRPr lang="tr-TR"/>
          </a:p>
        </p:txBody>
      </p:sp>
    </p:spTree>
    <p:extLst>
      <p:ext uri="{BB962C8B-B14F-4D97-AF65-F5344CB8AC3E}">
        <p14:creationId xmlns:p14="http://schemas.microsoft.com/office/powerpoint/2010/main" val="24700375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a:extLst>
              <a:ext uri="{FF2B5EF4-FFF2-40B4-BE49-F238E27FC236}">
                <a16:creationId xmlns:a16="http://schemas.microsoft.com/office/drawing/2014/main" id="{1A31ABE6-F004-6ED0-987B-26119887BB5D}"/>
              </a:ext>
            </a:extLst>
          </p:cNvPr>
          <p:cNvSpPr>
            <a:spLocks noGrp="1"/>
          </p:cNvSpPr>
          <p:nvPr>
            <p:ph type="dt" sz="half" idx="10"/>
          </p:nvPr>
        </p:nvSpPr>
        <p:spPr/>
        <p:txBody>
          <a:bodyPr/>
          <a:lstStyle/>
          <a:p>
            <a:fld id="{082DC884-EF66-4503-B626-34EDC6D7E3D1}" type="datetimeFigureOut">
              <a:rPr lang="tr-TR" smtClean="0"/>
              <a:t>31.01.2026</a:t>
            </a:fld>
            <a:endParaRPr lang="tr-TR"/>
          </a:p>
        </p:txBody>
      </p:sp>
      <p:sp>
        <p:nvSpPr>
          <p:cNvPr id="3" name="Alt Bilgi Yer Tutucusu 2">
            <a:extLst>
              <a:ext uri="{FF2B5EF4-FFF2-40B4-BE49-F238E27FC236}">
                <a16:creationId xmlns:a16="http://schemas.microsoft.com/office/drawing/2014/main" id="{50F64AAF-6FA9-5C94-72CA-FE4B4A9C3CC6}"/>
              </a:ext>
            </a:extLst>
          </p:cNvPr>
          <p:cNvSpPr>
            <a:spLocks noGrp="1"/>
          </p:cNvSpPr>
          <p:nvPr>
            <p:ph type="ftr" sz="quarter" idx="11"/>
          </p:nvPr>
        </p:nvSpPr>
        <p:spPr/>
        <p:txBody>
          <a:bodyPr/>
          <a:lstStyle/>
          <a:p>
            <a:endParaRPr lang="tr-TR"/>
          </a:p>
        </p:txBody>
      </p:sp>
      <p:sp>
        <p:nvSpPr>
          <p:cNvPr id="4" name="Slayt Numarası Yer Tutucusu 3">
            <a:extLst>
              <a:ext uri="{FF2B5EF4-FFF2-40B4-BE49-F238E27FC236}">
                <a16:creationId xmlns:a16="http://schemas.microsoft.com/office/drawing/2014/main" id="{49A92D80-3ED0-903F-1E70-FF8D21644398}"/>
              </a:ext>
            </a:extLst>
          </p:cNvPr>
          <p:cNvSpPr>
            <a:spLocks noGrp="1"/>
          </p:cNvSpPr>
          <p:nvPr>
            <p:ph type="sldNum" sz="quarter" idx="12"/>
          </p:nvPr>
        </p:nvSpPr>
        <p:spPr/>
        <p:txBody>
          <a:bodyPr/>
          <a:lstStyle/>
          <a:p>
            <a:fld id="{62BED1B0-8A8B-42FA-ACEC-0952A255B77B}" type="slidenum">
              <a:rPr lang="tr-TR" smtClean="0"/>
              <a:t>‹#›</a:t>
            </a:fld>
            <a:endParaRPr lang="tr-TR"/>
          </a:p>
        </p:txBody>
      </p:sp>
    </p:spTree>
    <p:extLst>
      <p:ext uri="{BB962C8B-B14F-4D97-AF65-F5344CB8AC3E}">
        <p14:creationId xmlns:p14="http://schemas.microsoft.com/office/powerpoint/2010/main" val="36936778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9C2DFDD-5366-CCC8-DD91-1994668E6090}"/>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İçerik Yer Tutucusu 2">
            <a:extLst>
              <a:ext uri="{FF2B5EF4-FFF2-40B4-BE49-F238E27FC236}">
                <a16:creationId xmlns:a16="http://schemas.microsoft.com/office/drawing/2014/main" id="{D6EBE973-D48C-3EAE-C916-E274B66CA8A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a:extLst>
              <a:ext uri="{FF2B5EF4-FFF2-40B4-BE49-F238E27FC236}">
                <a16:creationId xmlns:a16="http://schemas.microsoft.com/office/drawing/2014/main" id="{E57D6D1F-584E-18B5-7DF2-1F5C62C6186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FC55CD1B-9DE2-6F21-3EA7-F44993C0A544}"/>
              </a:ext>
            </a:extLst>
          </p:cNvPr>
          <p:cNvSpPr>
            <a:spLocks noGrp="1"/>
          </p:cNvSpPr>
          <p:nvPr>
            <p:ph type="dt" sz="half" idx="10"/>
          </p:nvPr>
        </p:nvSpPr>
        <p:spPr/>
        <p:txBody>
          <a:bodyPr/>
          <a:lstStyle/>
          <a:p>
            <a:fld id="{082DC884-EF66-4503-B626-34EDC6D7E3D1}" type="datetimeFigureOut">
              <a:rPr lang="tr-TR" smtClean="0"/>
              <a:t>31.01.2026</a:t>
            </a:fld>
            <a:endParaRPr lang="tr-TR"/>
          </a:p>
        </p:txBody>
      </p:sp>
      <p:sp>
        <p:nvSpPr>
          <p:cNvPr id="6" name="Alt Bilgi Yer Tutucusu 5">
            <a:extLst>
              <a:ext uri="{FF2B5EF4-FFF2-40B4-BE49-F238E27FC236}">
                <a16:creationId xmlns:a16="http://schemas.microsoft.com/office/drawing/2014/main" id="{4AE8A603-581C-EBC0-35DB-319A870B3A33}"/>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B6D98605-ADCA-C6CB-9BCC-E0EFE51D4A54}"/>
              </a:ext>
            </a:extLst>
          </p:cNvPr>
          <p:cNvSpPr>
            <a:spLocks noGrp="1"/>
          </p:cNvSpPr>
          <p:nvPr>
            <p:ph type="sldNum" sz="quarter" idx="12"/>
          </p:nvPr>
        </p:nvSpPr>
        <p:spPr/>
        <p:txBody>
          <a:bodyPr/>
          <a:lstStyle/>
          <a:p>
            <a:fld id="{62BED1B0-8A8B-42FA-ACEC-0952A255B77B}" type="slidenum">
              <a:rPr lang="tr-TR" smtClean="0"/>
              <a:t>‹#›</a:t>
            </a:fld>
            <a:endParaRPr lang="tr-TR"/>
          </a:p>
        </p:txBody>
      </p:sp>
    </p:spTree>
    <p:extLst>
      <p:ext uri="{BB962C8B-B14F-4D97-AF65-F5344CB8AC3E}">
        <p14:creationId xmlns:p14="http://schemas.microsoft.com/office/powerpoint/2010/main" val="4872509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5032B1B-375A-95B0-948C-A38F6BE84908}"/>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Resim Yer Tutucusu 2">
            <a:extLst>
              <a:ext uri="{FF2B5EF4-FFF2-40B4-BE49-F238E27FC236}">
                <a16:creationId xmlns:a16="http://schemas.microsoft.com/office/drawing/2014/main" id="{1577F0B6-3940-FEB9-CF9C-F4543D5A040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a:extLst>
              <a:ext uri="{FF2B5EF4-FFF2-40B4-BE49-F238E27FC236}">
                <a16:creationId xmlns:a16="http://schemas.microsoft.com/office/drawing/2014/main" id="{8C7A4FF1-CA64-0BD3-F3CE-51FBE486C67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DF350549-1D29-BEC4-AE8D-A290F66A3CD8}"/>
              </a:ext>
            </a:extLst>
          </p:cNvPr>
          <p:cNvSpPr>
            <a:spLocks noGrp="1"/>
          </p:cNvSpPr>
          <p:nvPr>
            <p:ph type="dt" sz="half" idx="10"/>
          </p:nvPr>
        </p:nvSpPr>
        <p:spPr/>
        <p:txBody>
          <a:bodyPr/>
          <a:lstStyle/>
          <a:p>
            <a:fld id="{082DC884-EF66-4503-B626-34EDC6D7E3D1}" type="datetimeFigureOut">
              <a:rPr lang="tr-TR" smtClean="0"/>
              <a:t>31.01.2026</a:t>
            </a:fld>
            <a:endParaRPr lang="tr-TR"/>
          </a:p>
        </p:txBody>
      </p:sp>
      <p:sp>
        <p:nvSpPr>
          <p:cNvPr id="6" name="Alt Bilgi Yer Tutucusu 5">
            <a:extLst>
              <a:ext uri="{FF2B5EF4-FFF2-40B4-BE49-F238E27FC236}">
                <a16:creationId xmlns:a16="http://schemas.microsoft.com/office/drawing/2014/main" id="{08745A0C-3CD9-AB54-6BA9-D2ADEBD929B1}"/>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7E7B4D6C-A5E5-358F-0E10-CDAECAC6703C}"/>
              </a:ext>
            </a:extLst>
          </p:cNvPr>
          <p:cNvSpPr>
            <a:spLocks noGrp="1"/>
          </p:cNvSpPr>
          <p:nvPr>
            <p:ph type="sldNum" sz="quarter" idx="12"/>
          </p:nvPr>
        </p:nvSpPr>
        <p:spPr/>
        <p:txBody>
          <a:bodyPr/>
          <a:lstStyle/>
          <a:p>
            <a:fld id="{62BED1B0-8A8B-42FA-ACEC-0952A255B77B}" type="slidenum">
              <a:rPr lang="tr-TR" smtClean="0"/>
              <a:t>‹#›</a:t>
            </a:fld>
            <a:endParaRPr lang="tr-TR"/>
          </a:p>
        </p:txBody>
      </p:sp>
    </p:spTree>
    <p:extLst>
      <p:ext uri="{BB962C8B-B14F-4D97-AF65-F5344CB8AC3E}">
        <p14:creationId xmlns:p14="http://schemas.microsoft.com/office/powerpoint/2010/main" val="29811100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5ED3C8F-22E6-B87B-5E4F-B9E126C8C078}"/>
              </a:ext>
            </a:extLst>
          </p:cNvPr>
          <p:cNvSpPr>
            <a:spLocks noGrp="1"/>
          </p:cNvSpPr>
          <p:nvPr>
            <p:ph type="title"/>
          </p:nvPr>
        </p:nvSpPr>
        <p:spPr/>
        <p:txBody>
          <a:bodyPr/>
          <a:lstStyle/>
          <a:p>
            <a:r>
              <a:rPr lang="tr-TR"/>
              <a:t>Asıl başlık stilini düzenlemek için tıklayın</a:t>
            </a:r>
          </a:p>
        </p:txBody>
      </p:sp>
      <p:sp>
        <p:nvSpPr>
          <p:cNvPr id="3" name="Dikey Metin Yer Tutucusu 2">
            <a:extLst>
              <a:ext uri="{FF2B5EF4-FFF2-40B4-BE49-F238E27FC236}">
                <a16:creationId xmlns:a16="http://schemas.microsoft.com/office/drawing/2014/main" id="{D36B645B-8A2D-CD2C-458C-2D8A6530FF3F}"/>
              </a:ext>
            </a:extLst>
          </p:cNvPr>
          <p:cNvSpPr>
            <a:spLocks noGrp="1"/>
          </p:cNvSpPr>
          <p:nvPr>
            <p:ph type="body" orient="vert" idx="1"/>
          </p:nvPr>
        </p:nvSpPr>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4767CC43-A3DB-DE56-F287-AAED61F6DEC4}"/>
              </a:ext>
            </a:extLst>
          </p:cNvPr>
          <p:cNvSpPr>
            <a:spLocks noGrp="1"/>
          </p:cNvSpPr>
          <p:nvPr>
            <p:ph type="dt" sz="half" idx="10"/>
          </p:nvPr>
        </p:nvSpPr>
        <p:spPr/>
        <p:txBody>
          <a:bodyPr/>
          <a:lstStyle/>
          <a:p>
            <a:fld id="{082DC884-EF66-4503-B626-34EDC6D7E3D1}" type="datetimeFigureOut">
              <a:rPr lang="tr-TR" smtClean="0"/>
              <a:t>31.01.2026</a:t>
            </a:fld>
            <a:endParaRPr lang="tr-TR"/>
          </a:p>
        </p:txBody>
      </p:sp>
      <p:sp>
        <p:nvSpPr>
          <p:cNvPr id="5" name="Alt Bilgi Yer Tutucusu 4">
            <a:extLst>
              <a:ext uri="{FF2B5EF4-FFF2-40B4-BE49-F238E27FC236}">
                <a16:creationId xmlns:a16="http://schemas.microsoft.com/office/drawing/2014/main" id="{B6132798-7D0F-5374-2689-644F3821FDC8}"/>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09516C5A-BFA1-1AB0-2DA8-A05D7AEE28F3}"/>
              </a:ext>
            </a:extLst>
          </p:cNvPr>
          <p:cNvSpPr>
            <a:spLocks noGrp="1"/>
          </p:cNvSpPr>
          <p:nvPr>
            <p:ph type="sldNum" sz="quarter" idx="12"/>
          </p:nvPr>
        </p:nvSpPr>
        <p:spPr/>
        <p:txBody>
          <a:bodyPr/>
          <a:lstStyle/>
          <a:p>
            <a:fld id="{62BED1B0-8A8B-42FA-ACEC-0952A255B77B}" type="slidenum">
              <a:rPr lang="tr-TR" smtClean="0"/>
              <a:t>‹#›</a:t>
            </a:fld>
            <a:endParaRPr lang="tr-TR"/>
          </a:p>
        </p:txBody>
      </p:sp>
    </p:spTree>
    <p:extLst>
      <p:ext uri="{BB962C8B-B14F-4D97-AF65-F5344CB8AC3E}">
        <p14:creationId xmlns:p14="http://schemas.microsoft.com/office/powerpoint/2010/main" val="31060407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a:extLst>
              <a:ext uri="{FF2B5EF4-FFF2-40B4-BE49-F238E27FC236}">
                <a16:creationId xmlns:a16="http://schemas.microsoft.com/office/drawing/2014/main" id="{25462E9B-F863-9283-1B2A-54BA45CCEB8D}"/>
              </a:ext>
            </a:extLst>
          </p:cNvPr>
          <p:cNvSpPr>
            <a:spLocks noGrp="1"/>
          </p:cNvSpPr>
          <p:nvPr>
            <p:ph type="title" orient="vert"/>
          </p:nvPr>
        </p:nvSpPr>
        <p:spPr>
          <a:xfrm>
            <a:off x="8724900" y="365125"/>
            <a:ext cx="2628900" cy="5811838"/>
          </a:xfrm>
        </p:spPr>
        <p:txBody>
          <a:bodyPr vert="eaVert"/>
          <a:lstStyle/>
          <a:p>
            <a:r>
              <a:rPr lang="tr-TR"/>
              <a:t>Asıl başlık stilini düzenlemek için tıklayın</a:t>
            </a:r>
          </a:p>
        </p:txBody>
      </p:sp>
      <p:sp>
        <p:nvSpPr>
          <p:cNvPr id="3" name="Dikey Metin Yer Tutucusu 2">
            <a:extLst>
              <a:ext uri="{FF2B5EF4-FFF2-40B4-BE49-F238E27FC236}">
                <a16:creationId xmlns:a16="http://schemas.microsoft.com/office/drawing/2014/main" id="{875DA906-1E1D-F577-1FE9-33D9050B7C30}"/>
              </a:ext>
            </a:extLst>
          </p:cNvPr>
          <p:cNvSpPr>
            <a:spLocks noGrp="1"/>
          </p:cNvSpPr>
          <p:nvPr>
            <p:ph type="body" orient="vert" idx="1"/>
          </p:nvPr>
        </p:nvSpPr>
        <p:spPr>
          <a:xfrm>
            <a:off x="838200" y="365125"/>
            <a:ext cx="7734300" cy="5811838"/>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762191E4-8F67-6B3F-F39A-AFEE20C81686}"/>
              </a:ext>
            </a:extLst>
          </p:cNvPr>
          <p:cNvSpPr>
            <a:spLocks noGrp="1"/>
          </p:cNvSpPr>
          <p:nvPr>
            <p:ph type="dt" sz="half" idx="10"/>
          </p:nvPr>
        </p:nvSpPr>
        <p:spPr/>
        <p:txBody>
          <a:bodyPr/>
          <a:lstStyle/>
          <a:p>
            <a:fld id="{082DC884-EF66-4503-B626-34EDC6D7E3D1}" type="datetimeFigureOut">
              <a:rPr lang="tr-TR" smtClean="0"/>
              <a:t>31.01.2026</a:t>
            </a:fld>
            <a:endParaRPr lang="tr-TR"/>
          </a:p>
        </p:txBody>
      </p:sp>
      <p:sp>
        <p:nvSpPr>
          <p:cNvPr id="5" name="Alt Bilgi Yer Tutucusu 4">
            <a:extLst>
              <a:ext uri="{FF2B5EF4-FFF2-40B4-BE49-F238E27FC236}">
                <a16:creationId xmlns:a16="http://schemas.microsoft.com/office/drawing/2014/main" id="{BCCA1BA9-4379-2BF8-E6F8-DE2A08C5D98B}"/>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EC3731AC-EB3C-0DE4-CA09-ADCD921D97A0}"/>
              </a:ext>
            </a:extLst>
          </p:cNvPr>
          <p:cNvSpPr>
            <a:spLocks noGrp="1"/>
          </p:cNvSpPr>
          <p:nvPr>
            <p:ph type="sldNum" sz="quarter" idx="12"/>
          </p:nvPr>
        </p:nvSpPr>
        <p:spPr/>
        <p:txBody>
          <a:bodyPr/>
          <a:lstStyle/>
          <a:p>
            <a:fld id="{62BED1B0-8A8B-42FA-ACEC-0952A255B77B}" type="slidenum">
              <a:rPr lang="tr-TR" smtClean="0"/>
              <a:t>‹#›</a:t>
            </a:fld>
            <a:endParaRPr lang="tr-TR"/>
          </a:p>
        </p:txBody>
      </p:sp>
    </p:spTree>
    <p:extLst>
      <p:ext uri="{BB962C8B-B14F-4D97-AF65-F5344CB8AC3E}">
        <p14:creationId xmlns:p14="http://schemas.microsoft.com/office/powerpoint/2010/main" val="14399199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a:extLst>
              <a:ext uri="{FF2B5EF4-FFF2-40B4-BE49-F238E27FC236}">
                <a16:creationId xmlns:a16="http://schemas.microsoft.com/office/drawing/2014/main" id="{0787295C-2BC0-499E-ED36-40FCE0708A3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a:t>Asıl başlık stilini düzenlemek için tıklayın</a:t>
            </a:r>
          </a:p>
        </p:txBody>
      </p:sp>
      <p:sp>
        <p:nvSpPr>
          <p:cNvPr id="3" name="Metin Yer Tutucusu 2">
            <a:extLst>
              <a:ext uri="{FF2B5EF4-FFF2-40B4-BE49-F238E27FC236}">
                <a16:creationId xmlns:a16="http://schemas.microsoft.com/office/drawing/2014/main" id="{BDA4E0A4-F5B6-FB73-D229-A9F42405B86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E2336D0D-243D-F352-70AA-0EE8933756D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082DC884-EF66-4503-B626-34EDC6D7E3D1}" type="datetimeFigureOut">
              <a:rPr lang="tr-TR" smtClean="0"/>
              <a:t>31.01.2026</a:t>
            </a:fld>
            <a:endParaRPr lang="tr-TR"/>
          </a:p>
        </p:txBody>
      </p:sp>
      <p:sp>
        <p:nvSpPr>
          <p:cNvPr id="5" name="Alt Bilgi Yer Tutucusu 4">
            <a:extLst>
              <a:ext uri="{FF2B5EF4-FFF2-40B4-BE49-F238E27FC236}">
                <a16:creationId xmlns:a16="http://schemas.microsoft.com/office/drawing/2014/main" id="{208A4E5E-0D6A-6AC2-C45F-48708A8941F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tr-TR"/>
          </a:p>
        </p:txBody>
      </p:sp>
      <p:sp>
        <p:nvSpPr>
          <p:cNvPr id="6" name="Slayt Numarası Yer Tutucusu 5">
            <a:extLst>
              <a:ext uri="{FF2B5EF4-FFF2-40B4-BE49-F238E27FC236}">
                <a16:creationId xmlns:a16="http://schemas.microsoft.com/office/drawing/2014/main" id="{6EF42321-99A7-893E-9C9B-8766FE877AC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62BED1B0-8A8B-42FA-ACEC-0952A255B77B}" type="slidenum">
              <a:rPr lang="tr-TR" smtClean="0"/>
              <a:t>‹#›</a:t>
            </a:fld>
            <a:endParaRPr lang="tr-TR"/>
          </a:p>
        </p:txBody>
      </p:sp>
    </p:spTree>
    <p:extLst>
      <p:ext uri="{BB962C8B-B14F-4D97-AF65-F5344CB8AC3E}">
        <p14:creationId xmlns:p14="http://schemas.microsoft.com/office/powerpoint/2010/main" val="190194828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699000"/>
            <a:ext cx="12192000" cy="1969429"/>
          </a:xfrm>
        </p:spPr>
        <p:txBody>
          <a:bodyPr>
            <a:normAutofit/>
          </a:bodyPr>
          <a:lstStyle/>
          <a:p>
            <a:r>
              <a:rPr lang="tr-TR" sz="4000" i="1" dirty="0"/>
              <a:t>﴾172﴿</a:t>
            </a:r>
            <a:r>
              <a:rPr lang="tr-TR" sz="4000" b="1" i="1" dirty="0"/>
              <a:t>Ey iman edenler! Size verdiğimiz rızıkların temiz olanlarından yiyin ve Allah’a şükredin; eğer O’na kulluk ediyorsanız.</a:t>
            </a:r>
            <a:endParaRPr lang="tr-TR" sz="287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625781" y="0"/>
            <a:ext cx="2566219" cy="769441"/>
          </a:xfrm>
          <a:prstGeom prst="rect">
            <a:avLst/>
          </a:prstGeom>
          <a:noFill/>
        </p:spPr>
        <p:txBody>
          <a:bodyPr wrap="square" rtlCol="0">
            <a:spAutoFit/>
          </a:bodyPr>
          <a:lstStyle/>
          <a:p>
            <a:pPr algn="l"/>
            <a:r>
              <a:rPr lang="tr-TR" sz="2200" b="1" i="0" dirty="0">
                <a:solidFill>
                  <a:srgbClr val="00B0F0"/>
                </a:solidFill>
                <a:effectLst/>
                <a:latin typeface="inherit"/>
              </a:rPr>
              <a:t>Bakara Suresi-2.sure</a:t>
            </a:r>
          </a:p>
          <a:p>
            <a:pPr algn="l"/>
            <a:r>
              <a:rPr lang="tr-TR" sz="2200" b="1" dirty="0">
                <a:solidFill>
                  <a:srgbClr val="00B0F0"/>
                </a:solidFill>
                <a:latin typeface="inherit"/>
              </a:rPr>
              <a:t>172 . Ayet</a:t>
            </a:r>
            <a:endParaRPr lang="tr-TR" sz="2200" dirty="0">
              <a:solidFill>
                <a:srgbClr val="00B0F0"/>
              </a:solidFill>
            </a:endParaRPr>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808132"/>
            <a:ext cx="12192000" cy="3006784"/>
          </a:xfrm>
        </p:spPr>
        <p:txBody>
          <a:bodyPr>
            <a:noAutofit/>
          </a:bodyPr>
          <a:lstStyle/>
          <a:p>
            <a:r>
              <a:rPr lang="ar-AE" sz="5400" dirty="0"/>
              <a:t>يَٓا اَيُّهَا الَّذٖينَ اٰمَنُوا كُلُوا مِنْ طَيِّبَاتِ مَا رَزَقْنَاكُمْ وَاشْكُرُوا</a:t>
            </a:r>
            <a:br>
              <a:rPr lang="tr-TR" sz="5400" dirty="0"/>
            </a:br>
            <a:br>
              <a:rPr lang="tr-TR" sz="5400" dirty="0"/>
            </a:br>
            <a:r>
              <a:rPr lang="ar-AE" sz="5400" dirty="0"/>
              <a:t> لِلّٰهِ اِنْ كُنْتُمْ اِيَّاهُ تَعْبُدُونَ﴿١٧٢﴾</a:t>
            </a:r>
            <a:endParaRPr lang="tr-TR" sz="192900" dirty="0"/>
          </a:p>
        </p:txBody>
      </p:sp>
    </p:spTree>
    <p:extLst>
      <p:ext uri="{BB962C8B-B14F-4D97-AF65-F5344CB8AC3E}">
        <p14:creationId xmlns:p14="http://schemas.microsoft.com/office/powerpoint/2010/main" val="16204369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369A84-AC2A-3DB0-AE22-CFADE26A58FE}"/>
            </a:ext>
          </a:extLst>
        </p:cNvPr>
        <p:cNvGrpSpPr/>
        <p:nvPr/>
      </p:nvGrpSpPr>
      <p:grpSpPr>
        <a:xfrm>
          <a:off x="0" y="0"/>
          <a:ext cx="0" cy="0"/>
          <a:chOff x="0" y="0"/>
          <a:chExt cx="0" cy="0"/>
        </a:xfrm>
      </p:grpSpPr>
      <p:sp>
        <p:nvSpPr>
          <p:cNvPr id="3" name="Alt Başlık 2">
            <a:extLst>
              <a:ext uri="{FF2B5EF4-FFF2-40B4-BE49-F238E27FC236}">
                <a16:creationId xmlns:a16="http://schemas.microsoft.com/office/drawing/2014/main" id="{86155CB6-CC5F-CC21-C1A9-869F582BD77F}"/>
              </a:ext>
            </a:extLst>
          </p:cNvPr>
          <p:cNvSpPr>
            <a:spLocks noGrp="1"/>
          </p:cNvSpPr>
          <p:nvPr>
            <p:ph type="subTitle" idx="1"/>
          </p:nvPr>
        </p:nvSpPr>
        <p:spPr>
          <a:xfrm>
            <a:off x="0" y="4227872"/>
            <a:ext cx="12192000" cy="2440558"/>
          </a:xfrm>
        </p:spPr>
        <p:txBody>
          <a:bodyPr>
            <a:normAutofit lnSpcReduction="10000"/>
          </a:bodyPr>
          <a:lstStyle/>
          <a:p>
            <a:r>
              <a:rPr lang="tr-TR" sz="3600" i="1" dirty="0"/>
              <a:t>﴾173﴿</a:t>
            </a:r>
            <a:r>
              <a:rPr lang="tr-TR" sz="3600" b="1" i="1" dirty="0"/>
              <a:t>Allah size yalnızca murdar eti, kanı, domuz etini ve Allah’tan başkasının adına kesilmiş olanı haram kıldı. Ama biri zorda kalırsa, haksızlığa sapmadıkça, sınırı aşmadıkça kendisine günah yoktur. Biliniz ki Allah bağışlayan ve esirgeyendir.</a:t>
            </a:r>
            <a:endParaRPr lang="tr-TR" sz="23900" dirty="0"/>
          </a:p>
        </p:txBody>
      </p:sp>
      <p:sp>
        <p:nvSpPr>
          <p:cNvPr id="4" name="Metin kutusu 3">
            <a:extLst>
              <a:ext uri="{FF2B5EF4-FFF2-40B4-BE49-F238E27FC236}">
                <a16:creationId xmlns:a16="http://schemas.microsoft.com/office/drawing/2014/main" id="{E70E7AEA-3410-C1CD-36A6-5CCC0CBB1AA8}"/>
              </a:ext>
            </a:extLst>
          </p:cNvPr>
          <p:cNvSpPr txBox="1"/>
          <p:nvPr/>
        </p:nvSpPr>
        <p:spPr>
          <a:xfrm>
            <a:off x="9615948" y="0"/>
            <a:ext cx="2576052" cy="769441"/>
          </a:xfrm>
          <a:prstGeom prst="rect">
            <a:avLst/>
          </a:prstGeom>
          <a:noFill/>
        </p:spPr>
        <p:txBody>
          <a:bodyPr wrap="square" rtlCol="0">
            <a:spAutoFit/>
          </a:bodyPr>
          <a:lstStyle/>
          <a:p>
            <a:pPr algn="l"/>
            <a:r>
              <a:rPr lang="tr-TR" sz="2200" b="1" i="0" dirty="0">
                <a:solidFill>
                  <a:srgbClr val="00B0F0"/>
                </a:solidFill>
                <a:effectLst/>
                <a:latin typeface="inherit"/>
              </a:rPr>
              <a:t>Bakara Suresi-2.sure</a:t>
            </a:r>
          </a:p>
          <a:p>
            <a:pPr algn="l"/>
            <a:r>
              <a:rPr lang="tr-TR" sz="2200" b="1" dirty="0">
                <a:solidFill>
                  <a:srgbClr val="00B0F0"/>
                </a:solidFill>
                <a:latin typeface="inherit"/>
              </a:rPr>
              <a:t>173 . Ayet</a:t>
            </a:r>
            <a:endParaRPr lang="tr-TR" sz="2200" dirty="0">
              <a:solidFill>
                <a:srgbClr val="00B0F0"/>
              </a:solidFill>
            </a:endParaRPr>
          </a:p>
        </p:txBody>
      </p:sp>
      <p:sp>
        <p:nvSpPr>
          <p:cNvPr id="6" name="Başlık 5">
            <a:extLst>
              <a:ext uri="{FF2B5EF4-FFF2-40B4-BE49-F238E27FC236}">
                <a16:creationId xmlns:a16="http://schemas.microsoft.com/office/drawing/2014/main" id="{22A9D729-3C1A-CB51-5468-206A4288F0CF}"/>
              </a:ext>
            </a:extLst>
          </p:cNvPr>
          <p:cNvSpPr>
            <a:spLocks noGrp="1"/>
          </p:cNvSpPr>
          <p:nvPr>
            <p:ph type="ctrTitle"/>
          </p:nvPr>
        </p:nvSpPr>
        <p:spPr>
          <a:xfrm>
            <a:off x="0" y="808132"/>
            <a:ext cx="12192000" cy="2790474"/>
          </a:xfrm>
        </p:spPr>
        <p:txBody>
          <a:bodyPr>
            <a:noAutofit/>
          </a:bodyPr>
          <a:lstStyle/>
          <a:p>
            <a:r>
              <a:rPr lang="ar-AE" sz="4400" dirty="0"/>
              <a:t>اِنَّمَا حَرَّمَ عَلَيْكُمُ الْمَيْتَةَ وَالدَّمَ وَلَحْمَ الْخِنْزٖيرِ وَمَٓا اُهِلَّ بِهٖ لِغَيْرِ اللّٰهِۚ فَمَنِ</a:t>
            </a:r>
            <a:br>
              <a:rPr lang="tr-TR" sz="4400" dirty="0"/>
            </a:br>
            <a:br>
              <a:rPr lang="tr-TR" sz="4400" dirty="0"/>
            </a:br>
            <a:r>
              <a:rPr lang="ar-AE" sz="4400" dirty="0"/>
              <a:t> اضْطُرَّ غَيْرَ بَاغٍ وَلَا عَادٍ فَلَٓا اِثْمَ عَلَيْهِؕ اِنَّ اللّٰهَ غَفُورٌ رَحٖيمٌ﴿١٧٣﴾</a:t>
            </a:r>
            <a:endParaRPr lang="tr-TR" sz="134000" dirty="0"/>
          </a:p>
        </p:txBody>
      </p:sp>
    </p:spTree>
    <p:extLst>
      <p:ext uri="{BB962C8B-B14F-4D97-AF65-F5344CB8AC3E}">
        <p14:creationId xmlns:p14="http://schemas.microsoft.com/office/powerpoint/2010/main" val="11315270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935975"/>
            <a:ext cx="12192000" cy="1878941"/>
          </a:xfrm>
        </p:spPr>
        <p:txBody>
          <a:bodyPr>
            <a:noAutofit/>
          </a:bodyPr>
          <a:lstStyle/>
          <a:p>
            <a:r>
              <a:rPr lang="ar-AE" dirty="0"/>
              <a:t>فَكُلُوا مِمَّا رَزَقَكُمُ اللّٰهُ حَلَالاً طَيِّباًۖ وَاشْكُرُوا نِعْمَتَ اللّٰهِ</a:t>
            </a:r>
            <a:br>
              <a:rPr lang="tr-TR" dirty="0"/>
            </a:br>
            <a:br>
              <a:rPr lang="tr-TR" dirty="0"/>
            </a:br>
            <a:r>
              <a:rPr lang="ar-AE" dirty="0"/>
              <a:t> اِنْ كُنْتُمْ اِيَّاهُ تَعْبُدُونَ﴿١١٤﴾</a:t>
            </a:r>
            <a:endParaRPr lang="tr-TR" sz="3600" dirty="0"/>
          </a:p>
        </p:txBody>
      </p:sp>
      <p:sp>
        <p:nvSpPr>
          <p:cNvPr id="3" name="Alt Başlık 2"/>
          <p:cNvSpPr>
            <a:spLocks noGrp="1"/>
          </p:cNvSpPr>
          <p:nvPr>
            <p:ph type="subTitle" idx="1"/>
          </p:nvPr>
        </p:nvSpPr>
        <p:spPr>
          <a:xfrm>
            <a:off x="0" y="4625782"/>
            <a:ext cx="12192000" cy="1655762"/>
          </a:xfrm>
        </p:spPr>
        <p:txBody>
          <a:bodyPr>
            <a:normAutofit/>
          </a:bodyPr>
          <a:lstStyle/>
          <a:p>
            <a:r>
              <a:rPr lang="tr-TR" sz="3200" i="1" dirty="0"/>
              <a:t>﴾114﴿</a:t>
            </a:r>
            <a:r>
              <a:rPr lang="tr-TR" sz="3200" b="1" i="1" dirty="0"/>
              <a:t>Allah’ın size verdiği helâl ve güzel rızıktan yiyip için ve eğer yalnız Allah’a kulluk ediyorsanız O’nun nimetine de şükredin.</a:t>
            </a:r>
            <a:endParaRPr lang="tr-TR" sz="3200" dirty="0"/>
          </a:p>
        </p:txBody>
      </p:sp>
      <p:sp>
        <p:nvSpPr>
          <p:cNvPr id="4" name="Metin kutusu 3"/>
          <p:cNvSpPr txBox="1"/>
          <p:nvPr/>
        </p:nvSpPr>
        <p:spPr>
          <a:xfrm>
            <a:off x="9694606" y="14497"/>
            <a:ext cx="2497394" cy="769441"/>
          </a:xfrm>
          <a:prstGeom prst="rect">
            <a:avLst/>
          </a:prstGeom>
          <a:noFill/>
        </p:spPr>
        <p:txBody>
          <a:bodyPr wrap="square" rtlCol="0">
            <a:spAutoFit/>
          </a:bodyPr>
          <a:lstStyle>
            <a:defPPr>
              <a:defRPr lang="tr-TR"/>
            </a:defPPr>
            <a:lvl1pPr>
              <a:defRPr sz="2200" b="1" i="0">
                <a:solidFill>
                  <a:srgbClr val="00B0F0"/>
                </a:solidFill>
                <a:effectLst/>
                <a:latin typeface="inherit"/>
              </a:defRPr>
            </a:lvl1pPr>
          </a:lstStyle>
          <a:p>
            <a:r>
              <a:rPr lang="tr-TR" dirty="0" err="1"/>
              <a:t>Nahl</a:t>
            </a:r>
            <a:r>
              <a:rPr lang="tr-TR" dirty="0"/>
              <a:t> Suresi 16.sure</a:t>
            </a:r>
          </a:p>
          <a:p>
            <a:r>
              <a:rPr lang="tr-TR" dirty="0"/>
              <a:t>114 . Ayet </a:t>
            </a:r>
          </a:p>
        </p:txBody>
      </p:sp>
    </p:spTree>
    <p:extLst>
      <p:ext uri="{BB962C8B-B14F-4D97-AF65-F5344CB8AC3E}">
        <p14:creationId xmlns:p14="http://schemas.microsoft.com/office/powerpoint/2010/main" val="30757534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935975"/>
            <a:ext cx="12192000" cy="1298838"/>
          </a:xfrm>
        </p:spPr>
        <p:txBody>
          <a:bodyPr>
            <a:noAutofit/>
          </a:bodyPr>
          <a:lstStyle/>
          <a:p>
            <a:r>
              <a:rPr lang="ar-AE" sz="4800" dirty="0"/>
              <a:t>اِنَّمَا حَرَّمَ عَلَيْكُمُ الْمَيْتَةَ وَالدَّمَ وَلَحْمَ الْخِنْزٖيرِ وَمَٓا اُهِلَّ لِغَيْرِ اللّٰهِ بِهٖۚ</a:t>
            </a:r>
            <a:br>
              <a:rPr lang="tr-TR" sz="4800" dirty="0"/>
            </a:br>
            <a:br>
              <a:rPr lang="tr-TR" sz="4800" dirty="0"/>
            </a:br>
            <a:r>
              <a:rPr lang="ar-AE" sz="4800" dirty="0"/>
              <a:t> فَمَنِ اضْطُرَّ غَيْرَ بَاغٍ وَلَا عَادٍ فَاِنَّ اللّٰهَ غَفُورٌ رَحٖيمٌ﴿١١٥﴾</a:t>
            </a:r>
            <a:endParaRPr lang="tr-TR" sz="2800" dirty="0"/>
          </a:p>
        </p:txBody>
      </p:sp>
      <p:sp>
        <p:nvSpPr>
          <p:cNvPr id="3" name="Alt Başlık 2"/>
          <p:cNvSpPr>
            <a:spLocks noGrp="1"/>
          </p:cNvSpPr>
          <p:nvPr>
            <p:ph type="subTitle" idx="1"/>
          </p:nvPr>
        </p:nvSpPr>
        <p:spPr>
          <a:xfrm>
            <a:off x="0" y="3932903"/>
            <a:ext cx="12192000" cy="2348641"/>
          </a:xfrm>
        </p:spPr>
        <p:txBody>
          <a:bodyPr>
            <a:normAutofit/>
          </a:bodyPr>
          <a:lstStyle/>
          <a:p>
            <a:r>
              <a:rPr lang="tr-TR" sz="3200" i="1" dirty="0"/>
              <a:t>﴾115﴿</a:t>
            </a:r>
            <a:r>
              <a:rPr lang="tr-TR" sz="3200" b="1" i="1" dirty="0"/>
              <a:t>Allah size sadece murdar eti (</a:t>
            </a:r>
            <a:r>
              <a:rPr lang="tr-TR" sz="3200" b="1" i="1" dirty="0" err="1"/>
              <a:t>meyte</a:t>
            </a:r>
            <a:r>
              <a:rPr lang="tr-TR" sz="3200" b="1" i="1" dirty="0"/>
              <a:t>), kanı, domuz etini ve Allah’tan başkası adına kesilmiş olanı haram kıldı. Ama biri zorda kalırsa, haksızlığa sapmadıkça, sınırı aşmadıkça (yiyebilir). Çünkü rabbin bağışlayan ve esirgeyendir.</a:t>
            </a:r>
            <a:endParaRPr lang="tr-TR" sz="3200" dirty="0"/>
          </a:p>
        </p:txBody>
      </p:sp>
      <p:sp>
        <p:nvSpPr>
          <p:cNvPr id="4" name="Metin kutusu 3"/>
          <p:cNvSpPr txBox="1"/>
          <p:nvPr/>
        </p:nvSpPr>
        <p:spPr>
          <a:xfrm>
            <a:off x="9753600" y="14497"/>
            <a:ext cx="2438400" cy="769441"/>
          </a:xfrm>
          <a:prstGeom prst="rect">
            <a:avLst/>
          </a:prstGeom>
          <a:noFill/>
        </p:spPr>
        <p:txBody>
          <a:bodyPr wrap="square" rtlCol="0">
            <a:spAutoFit/>
          </a:bodyPr>
          <a:lstStyle>
            <a:defPPr>
              <a:defRPr lang="tr-TR"/>
            </a:defPPr>
            <a:lvl1pPr>
              <a:defRPr sz="2200" b="1" i="0">
                <a:solidFill>
                  <a:srgbClr val="00B0F0"/>
                </a:solidFill>
                <a:effectLst/>
                <a:latin typeface="inherit"/>
              </a:defRPr>
            </a:lvl1pPr>
          </a:lstStyle>
          <a:p>
            <a:r>
              <a:rPr lang="tr-TR" dirty="0" err="1"/>
              <a:t>Nahl</a:t>
            </a:r>
            <a:r>
              <a:rPr lang="tr-TR" dirty="0"/>
              <a:t> Suresi 16.sure</a:t>
            </a:r>
          </a:p>
          <a:p>
            <a:r>
              <a:rPr lang="tr-TR" dirty="0"/>
              <a:t>115 . Ayet </a:t>
            </a:r>
          </a:p>
        </p:txBody>
      </p:sp>
    </p:spTree>
    <p:extLst>
      <p:ext uri="{BB962C8B-B14F-4D97-AF65-F5344CB8AC3E}">
        <p14:creationId xmlns:p14="http://schemas.microsoft.com/office/powerpoint/2010/main" val="34220008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3795252"/>
            <a:ext cx="12192000" cy="2610464"/>
          </a:xfrm>
        </p:spPr>
        <p:txBody>
          <a:bodyPr>
            <a:noAutofit/>
          </a:bodyPr>
          <a:lstStyle/>
          <a:p>
            <a:r>
              <a:rPr lang="tr-TR" i="1" dirty="0"/>
              <a:t>﴾3﴿</a:t>
            </a:r>
            <a:r>
              <a:rPr lang="tr-TR" b="1" i="1" dirty="0"/>
              <a:t>Murdar hayvan, kan, domuz eti, Allah’tan başkası adına kesilmiş, boğulmuş, vurularak öldürülmüş, yuvarlanıp ölmüş, boynuzlanarak öldürülmüş hayvanlarla -henüz canı çıkmadan yetişip kestiklerinizin dışında- yırtıcıların yediği hayvanlar, dikili taşlar önünde (sunaklarda) boğazlanmış hayvanlar ve fal oklarıyla paylaşmanız size haram kılındı. Çünkü bunlar doğru yoldan sapmaktır. Bugün, kâfirler dininize karşı (mücadelede) ümitlerini yitirmişlerdir. Onlardan korkmayın, benden korkun. Bugün sizin için dininizi kemale erdirdim, size nimetimi tamamladım, sizin için din olarak İslâmiyet’i beğendim. Kim açlıktan bunalıp çaresiz kalırsa, günah sınırına varmaksızın yiyebilir. Şüphesiz ki Allah çok bağışlayıcı ve esirgeyicidir.</a:t>
            </a:r>
            <a:endParaRPr lang="tr-TR" sz="4000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212826" y="0"/>
            <a:ext cx="2979174" cy="769441"/>
          </a:xfrm>
          <a:prstGeom prst="rect">
            <a:avLst/>
          </a:prstGeom>
          <a:noFill/>
        </p:spPr>
        <p:txBody>
          <a:bodyPr wrap="square" rtlCol="0">
            <a:spAutoFit/>
          </a:bodyPr>
          <a:lstStyle/>
          <a:p>
            <a:r>
              <a:rPr lang="tr-TR" sz="2200" b="1" i="0" dirty="0">
                <a:solidFill>
                  <a:srgbClr val="00B0F0"/>
                </a:solidFill>
                <a:effectLst/>
                <a:latin typeface="Helvetica Neue"/>
              </a:rPr>
              <a:t>Mâide Suresi </a:t>
            </a:r>
            <a:r>
              <a:rPr lang="tr-TR" sz="2200" b="1" i="0" dirty="0">
                <a:solidFill>
                  <a:srgbClr val="00B0F0"/>
                </a:solidFill>
                <a:effectLst/>
                <a:latin typeface="inherit"/>
              </a:rPr>
              <a:t>- 5.Sure </a:t>
            </a:r>
          </a:p>
          <a:p>
            <a:r>
              <a:rPr lang="tr-TR" sz="2200" b="1" dirty="0">
                <a:solidFill>
                  <a:srgbClr val="00B0F0"/>
                </a:solidFill>
                <a:latin typeface="inherit"/>
              </a:rPr>
              <a:t>3 . Ayet</a:t>
            </a:r>
            <a:endParaRPr lang="tr-TR" sz="2200" dirty="0">
              <a:solidFill>
                <a:srgbClr val="00B0F0"/>
              </a:solidFill>
            </a:endParaRPr>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687556"/>
            <a:ext cx="12192000" cy="3107696"/>
          </a:xfrm>
        </p:spPr>
        <p:txBody>
          <a:bodyPr>
            <a:noAutofit/>
          </a:bodyPr>
          <a:lstStyle/>
          <a:p>
            <a:r>
              <a:rPr lang="ar-AE" sz="3000" dirty="0"/>
              <a:t>حُرِّمَتْ عَلَيْكُمُ الْمَيْتَةُ وَالدَّمُ وَلَحْمُ الْخِنْزٖيرِ وَمَٓا اُهِلَّ لِغَيْرِ اللّٰهِ بِهٖ وَالْمُنْخَنِقَةُ وَالْمَوْقُوذَةُ وَالْمُتَرَدِّيَةُ وَالنَّطٖيحَةُ</a:t>
            </a:r>
            <a:br>
              <a:rPr lang="tr-TR" sz="3000" dirty="0"/>
            </a:br>
            <a:br>
              <a:rPr lang="tr-TR" sz="3000" dirty="0"/>
            </a:br>
            <a:r>
              <a:rPr lang="ar-AE" sz="3000" dirty="0"/>
              <a:t> وَمَٓا اَكَلَ السَّبُعُ اِلَّا مَا ذَكَّيْتُمْ وَمَا ذُبِحَ عَلَى النُّصُبِ وَاَنْ تَسْتَقْسِمُوا بِالْاَزْلَامِۜ ذٰلِكُمْ فِسْقٌۜ اَلْيَوْمَ يَئِسَ الَّذٖينَ</a:t>
            </a:r>
            <a:br>
              <a:rPr lang="tr-TR" sz="3000" dirty="0"/>
            </a:br>
            <a:br>
              <a:rPr lang="tr-TR" sz="3000" dirty="0"/>
            </a:br>
            <a:r>
              <a:rPr lang="ar-AE" sz="3000" dirty="0"/>
              <a:t> كَفَرُوا مِنْ دٖينِكُمْ فَلَا تَخْشَوْهُمْ وَاخْشَوْنِۜ اَلْيَوْمَ اَكْمَلْتُ لَكُمْ دٖينَكُمْ وَاَتْمَمْتُ عَلَيْكُمْ نِعْمَتٖى وَرَضٖيتُ لَكُمُ</a:t>
            </a:r>
            <a:br>
              <a:rPr lang="tr-TR" sz="3000" dirty="0"/>
            </a:br>
            <a:br>
              <a:rPr lang="tr-TR" sz="3000" dirty="0"/>
            </a:br>
            <a:r>
              <a:rPr lang="ar-AE" sz="3000" dirty="0"/>
              <a:t> الْاِسْلَامَ دٖينًاۜ فَمَنِ اضْطُرَّ فٖى مَخْمَصَةٍ غَيْرَ مُتَجَانِفٍ لِاِثْمٍۙ فَاِنَّ اللّٰهَ غَفُورٌ رَحٖيمٌ﴿٣﴾</a:t>
            </a:r>
            <a:endParaRPr lang="tr-TR" sz="3000" dirty="0"/>
          </a:p>
        </p:txBody>
      </p:sp>
    </p:spTree>
    <p:extLst>
      <p:ext uri="{BB962C8B-B14F-4D97-AF65-F5344CB8AC3E}">
        <p14:creationId xmlns:p14="http://schemas.microsoft.com/office/powerpoint/2010/main" val="36785008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3982065"/>
            <a:ext cx="12192000" cy="2644877"/>
          </a:xfrm>
        </p:spPr>
        <p:txBody>
          <a:bodyPr>
            <a:normAutofit fontScale="92500"/>
          </a:bodyPr>
          <a:lstStyle/>
          <a:p>
            <a:r>
              <a:rPr lang="tr-TR" sz="3200" b="1" i="1" u="none" strike="noStrike" dirty="0">
                <a:effectLst/>
                <a:latin typeface="Helvetica Neue"/>
              </a:rPr>
              <a:t>﴾145﴿</a:t>
            </a:r>
            <a:r>
              <a:rPr lang="tr-TR" sz="3200" b="1" i="1" dirty="0">
                <a:effectLst/>
                <a:latin typeface="Helvetica Neue"/>
              </a:rPr>
              <a:t>De ki: “Bana vahyedilende, murdar et (</a:t>
            </a:r>
            <a:r>
              <a:rPr lang="tr-TR" sz="3200" b="1" i="1" dirty="0" err="1">
                <a:effectLst/>
                <a:latin typeface="Helvetica Neue"/>
              </a:rPr>
              <a:t>meyte</a:t>
            </a:r>
            <a:r>
              <a:rPr lang="tr-TR" sz="3200" b="1" i="1" dirty="0">
                <a:effectLst/>
                <a:latin typeface="Helvetica Neue"/>
              </a:rPr>
              <a:t>) veya akıtılmış kan yahut domuz eti -ki pisliğin kendisidir- ya da günah işlenerek Allah’tan başkası adına kesilmiş bir hayvandan başka, yiyecek kimse için yasaklanmış bir şey bulamıyorum. Ama biri zorda kalırsa, haksızlığa sapmadıkça, sınırı aşmadıkça (yiyebilir). Çünkü rabbin bağışlayan ve esirgeyendir.”</a:t>
            </a:r>
            <a:endParaRPr lang="tr-TR" sz="4000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134168" y="0"/>
            <a:ext cx="3057832" cy="769441"/>
          </a:xfrm>
          <a:prstGeom prst="rect">
            <a:avLst/>
          </a:prstGeom>
          <a:noFill/>
        </p:spPr>
        <p:txBody>
          <a:bodyPr wrap="square" rtlCol="0">
            <a:spAutoFit/>
          </a:bodyPr>
          <a:lstStyle>
            <a:defPPr>
              <a:defRPr lang="tr-TR"/>
            </a:defPPr>
            <a:lvl1pPr>
              <a:defRPr sz="2200" b="1" i="0">
                <a:solidFill>
                  <a:srgbClr val="00B0F0"/>
                </a:solidFill>
                <a:effectLst/>
                <a:latin typeface="Helvetica Neue"/>
              </a:defRPr>
            </a:lvl1pPr>
          </a:lstStyle>
          <a:p>
            <a:r>
              <a:rPr lang="tr-TR" dirty="0" err="1"/>
              <a:t>En'âm</a:t>
            </a:r>
            <a:r>
              <a:rPr lang="tr-TR" dirty="0"/>
              <a:t> Suresi - 6.Sure</a:t>
            </a:r>
          </a:p>
          <a:p>
            <a:r>
              <a:rPr lang="tr-TR" dirty="0"/>
              <a:t>145 . Ayet</a:t>
            </a:r>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2063036"/>
            <a:ext cx="12192000" cy="1583848"/>
          </a:xfrm>
        </p:spPr>
        <p:txBody>
          <a:bodyPr>
            <a:noAutofit/>
          </a:bodyPr>
          <a:lstStyle/>
          <a:p>
            <a:r>
              <a:rPr lang="ar-AE" sz="3600" b="0" i="0" dirty="0">
                <a:effectLst/>
                <a:latin typeface="Elif1"/>
              </a:rPr>
              <a:t>قُلْ لَٓا اَجِدُ فٖى مَٓا اُو۫حِىَ اِلَىَّ مُحَرَّمًا عَلٰى طَاعِمٍ يَطْعَمُهُٓ اِلَّٓا اَنْ يَكُونَ مَيْتَةً اَوْ دَمًا مَسْفُوحًا</a:t>
            </a:r>
            <a:br>
              <a:rPr lang="tr-TR" sz="3600" b="0" i="0" dirty="0">
                <a:effectLst/>
                <a:latin typeface="Elif1"/>
              </a:rPr>
            </a:br>
            <a:br>
              <a:rPr lang="tr-TR" sz="3600" b="0" i="0" dirty="0">
                <a:effectLst/>
                <a:latin typeface="Elif1"/>
              </a:rPr>
            </a:br>
            <a:r>
              <a:rPr lang="ar-AE" sz="3600" b="0" i="0" dirty="0">
                <a:effectLst/>
                <a:latin typeface="Elif1"/>
              </a:rPr>
              <a:t> اَوْ لَحْمَ خِنْزٖيرٍ فَاِنَّهُ رِجْسٌ اَوْ فِسْقًا اُهِلَّ لِغَيْرِ اللّٰهِ بِهٖۚ فَمَنِ اضْطُرَّ غَيْرَ بَاغٍ وَلَا عَادٍ فَاِنَّ</a:t>
            </a:r>
            <a:br>
              <a:rPr lang="tr-TR" sz="3600" b="0" i="0" dirty="0">
                <a:effectLst/>
                <a:latin typeface="Elif1"/>
              </a:rPr>
            </a:br>
            <a:br>
              <a:rPr lang="tr-TR" sz="3600" b="0" i="0" dirty="0">
                <a:effectLst/>
                <a:latin typeface="Elif1"/>
              </a:rPr>
            </a:br>
            <a:r>
              <a:rPr lang="ar-AE" sz="3600" b="0" i="0" dirty="0">
                <a:effectLst/>
                <a:latin typeface="Elif1"/>
              </a:rPr>
              <a:t> رَبَّكَ غَفُورٌ رَحٖيمٌ</a:t>
            </a:r>
            <a:r>
              <a:rPr lang="ar-AE" sz="3600" b="1" i="0" u="none" strike="noStrike" dirty="0">
                <a:effectLst/>
                <a:latin typeface="Elif1"/>
              </a:rPr>
              <a:t>﴿١٤٥﴾</a:t>
            </a:r>
            <a:endParaRPr lang="tr-TR" sz="3600" dirty="0"/>
          </a:p>
        </p:txBody>
      </p:sp>
    </p:spTree>
    <p:extLst>
      <p:ext uri="{BB962C8B-B14F-4D97-AF65-F5344CB8AC3E}">
        <p14:creationId xmlns:p14="http://schemas.microsoft.com/office/powerpoint/2010/main" val="1242004370"/>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10</TotalTime>
  <Words>577</Words>
  <Application>Microsoft Office PowerPoint</Application>
  <PresentationFormat>Geniş ekran</PresentationFormat>
  <Paragraphs>24</Paragraphs>
  <Slides>6</Slides>
  <Notes>0</Notes>
  <HiddenSlides>0</HiddenSlides>
  <MMClips>0</MMClips>
  <ScaleCrop>false</ScaleCrop>
  <HeadingPairs>
    <vt:vector size="6" baseType="variant">
      <vt:variant>
        <vt:lpstr>Kullanılan Yazı Tipleri</vt:lpstr>
      </vt:variant>
      <vt:variant>
        <vt:i4>6</vt:i4>
      </vt:variant>
      <vt:variant>
        <vt:lpstr>Tema</vt:lpstr>
      </vt:variant>
      <vt:variant>
        <vt:i4>1</vt:i4>
      </vt:variant>
      <vt:variant>
        <vt:lpstr>Slayt Başlıkları</vt:lpstr>
      </vt:variant>
      <vt:variant>
        <vt:i4>6</vt:i4>
      </vt:variant>
    </vt:vector>
  </HeadingPairs>
  <TitlesOfParts>
    <vt:vector size="13" baseType="lpstr">
      <vt:lpstr>Aptos</vt:lpstr>
      <vt:lpstr>Aptos Display</vt:lpstr>
      <vt:lpstr>Arial</vt:lpstr>
      <vt:lpstr>Elif1</vt:lpstr>
      <vt:lpstr>Helvetica Neue</vt:lpstr>
      <vt:lpstr>inherit</vt:lpstr>
      <vt:lpstr>Office Teması</vt:lpstr>
      <vt:lpstr>يَٓا اَيُّهَا الَّذٖينَ اٰمَنُوا كُلُوا مِنْ طَيِّبَاتِ مَا رَزَقْنَاكُمْ وَاشْكُرُوا   لِلّٰهِ اِنْ كُنْتُمْ اِيَّاهُ تَعْبُدُونَ﴿١٧٢﴾</vt:lpstr>
      <vt:lpstr>اِنَّمَا حَرَّمَ عَلَيْكُمُ الْمَيْتَةَ وَالدَّمَ وَلَحْمَ الْخِنْزٖيرِ وَمَٓا اُهِلَّ بِهٖ لِغَيْرِ اللّٰهِۚ فَمَنِ   اضْطُرَّ غَيْرَ بَاغٍ وَلَا عَادٍ فَلَٓا اِثْمَ عَلَيْهِؕ اِنَّ اللّٰهَ غَفُورٌ رَحٖيمٌ﴿١٧٣﴾</vt:lpstr>
      <vt:lpstr>فَكُلُوا مِمَّا رَزَقَكُمُ اللّٰهُ حَلَالاً طَيِّباًۖ وَاشْكُرُوا نِعْمَتَ اللّٰهِ   اِنْ كُنْتُمْ اِيَّاهُ تَعْبُدُونَ﴿١١٤﴾</vt:lpstr>
      <vt:lpstr>اِنَّمَا حَرَّمَ عَلَيْكُمُ الْمَيْتَةَ وَالدَّمَ وَلَحْمَ الْخِنْزٖيرِ وَمَٓا اُهِلَّ لِغَيْرِ اللّٰهِ بِهٖۚ   فَمَنِ اضْطُرَّ غَيْرَ بَاغٍ وَلَا عَادٍ فَاِنَّ اللّٰهَ غَفُورٌ رَحٖيمٌ﴿١١٥﴾</vt:lpstr>
      <vt:lpstr>حُرِّمَتْ عَلَيْكُمُ الْمَيْتَةُ وَالدَّمُ وَلَحْمُ الْخِنْزٖيرِ وَمَٓا اُهِلَّ لِغَيْرِ اللّٰهِ بِهٖ وَالْمُنْخَنِقَةُ وَالْمَوْقُوذَةُ وَالْمُتَرَدِّيَةُ وَالنَّطٖيحَةُ   وَمَٓا اَكَلَ السَّبُعُ اِلَّا مَا ذَكَّيْتُمْ وَمَا ذُبِحَ عَلَى النُّصُبِ وَاَنْ تَسْتَقْسِمُوا بِالْاَزْلَامِۜ ذٰلِكُمْ فِسْقٌۜ اَلْيَوْمَ يَئِسَ الَّذٖينَ   كَفَرُوا مِنْ دٖينِكُمْ فَلَا تَخْشَوْهُمْ وَاخْشَوْنِۜ اَلْيَوْمَ اَكْمَلْتُ لَكُمْ دٖينَكُمْ وَاَتْمَمْتُ عَلَيْكُمْ نِعْمَتٖى وَرَضٖيتُ لَكُمُ   الْاِسْلَامَ دٖينًاۜ فَمَنِ اضْطُرَّ فٖى مَخْمَصَةٍ غَيْرَ مُتَجَانِفٍ لِاِثْمٍۙ فَاِنَّ اللّٰهَ غَفُورٌ رَحٖيمٌ﴿٣﴾</vt:lpstr>
      <vt:lpstr>قُلْ لَٓا اَجِدُ فٖى مَٓا اُو۫حِىَ اِلَىَّ مُحَرَّمًا عَلٰى طَاعِمٍ يَطْعَمُهُٓ اِلَّٓا اَنْ يَكُونَ مَيْتَةً اَوْ دَمًا مَسْفُوحًا   اَوْ لَحْمَ خِنْزٖيرٍ فَاِنَّهُ رِجْسٌ اَوْ فِسْقًا اُهِلَّ لِغَيْرِ اللّٰهِ بِهٖۚ فَمَنِ اضْطُرَّ غَيْرَ بَاغٍ وَلَا عَادٍ فَاِنَّ   رَبَّكَ غَفُورٌ رَحٖيمٌ﴿١٤٥﴾</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MONSTER</dc:creator>
  <cp:lastModifiedBy>MONSTER</cp:lastModifiedBy>
  <cp:revision>4</cp:revision>
  <dcterms:created xsi:type="dcterms:W3CDTF">2026-01-31T13:38:55Z</dcterms:created>
  <dcterms:modified xsi:type="dcterms:W3CDTF">2026-01-31T13:49:23Z</dcterms:modified>
</cp:coreProperties>
</file>