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889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157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88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752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805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402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52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679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423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35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47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D2A3E-2E1D-4053-AC53-D6FFFF3D9FEC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7594D-3B06-4D09-97F6-A2DF30B950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86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2"/>
            <a:ext cx="12192000" cy="3632703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اَلْهٰيكُمُ التَّكَاثُرُۙ</a:t>
            </a:r>
            <a:r>
              <a:rPr lang="ar-AE" sz="3600" b="1" dirty="0"/>
              <a:t>﴿١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حَتّٰى زُرْتُمُ الْمَقَابِرَؕ</a:t>
            </a:r>
            <a:r>
              <a:rPr lang="ar-AE" sz="3600" b="1" dirty="0"/>
              <a:t>﴿٢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كَلَّا سَوْفَ تَعْلَمُونَۙ</a:t>
            </a:r>
            <a:r>
              <a:rPr lang="ar-AE" sz="3600" b="1" dirty="0"/>
              <a:t>﴿٣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ثُمَّ كَلَّا سَوْفَ تَعْلَمُونَؕ</a:t>
            </a:r>
            <a:r>
              <a:rPr lang="ar-AE" sz="3600" b="1" dirty="0"/>
              <a:t>﴿٤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كَلَّا لَوْ تَعْلَمُونَ عِلْمَ الْيَقٖينِؕ</a:t>
            </a:r>
            <a:r>
              <a:rPr lang="ar-AE" sz="3600" b="1" dirty="0"/>
              <a:t>﴿٥﴾</a:t>
            </a:r>
            <a:endParaRPr lang="ar-AE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873082"/>
            <a:ext cx="12192000" cy="1984917"/>
          </a:xfrm>
        </p:spPr>
        <p:txBody>
          <a:bodyPr>
            <a:normAutofit/>
          </a:bodyPr>
          <a:lstStyle/>
          <a:p>
            <a:r>
              <a:rPr lang="tr-TR" b="1" i="1" dirty="0"/>
              <a:t>﴾1-2﴿Çoklukla övünme yarışı sizi kabirlere varıncaya kadar oyaladı.</a:t>
            </a:r>
          </a:p>
          <a:p>
            <a:r>
              <a:rPr lang="tr-TR" b="1" i="1" dirty="0"/>
              <a:t>﴾3﴿Hayır! Yakında anlayacaksınız!</a:t>
            </a:r>
          </a:p>
          <a:p>
            <a:r>
              <a:rPr lang="tr-TR" b="1" i="1" dirty="0"/>
              <a:t>﴾4﴿Hayır hayır! Elbette yakında anlayacaksınız.</a:t>
            </a:r>
          </a:p>
          <a:p>
            <a:r>
              <a:rPr lang="tr-TR" b="1" i="1" dirty="0"/>
              <a:t>﴾5﴿Hayır! Keşke kesin bir bilgiyle bilmiş olsaydınız!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712712" y="0"/>
            <a:ext cx="247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Tekâsür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102.Sure</a:t>
            </a:r>
            <a:endParaRPr lang="tr-TR" b="1" dirty="0" smtClean="0"/>
          </a:p>
          <a:p>
            <a:r>
              <a:rPr lang="tr-TR" b="1" dirty="0" smtClean="0"/>
              <a:t>1 - 5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6548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2"/>
            <a:ext cx="12192000" cy="3632703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لَتَرَوُنَّ الْجَحٖيمَۙ</a:t>
            </a:r>
            <a:r>
              <a:rPr lang="ar-AE" sz="4800" b="1" dirty="0"/>
              <a:t>﴿٦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ثُمَّ لَتَرَوُنَّهَا عَيْنَ الْيَقٖينِۙ</a:t>
            </a:r>
            <a:r>
              <a:rPr lang="ar-AE" sz="4800" b="1" dirty="0"/>
              <a:t>﴿٧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ثُمَّ لَتُسْـَٔلُنَّ يَوْمَئِذٍ عَنِ النَّعٖيمِ</a:t>
            </a:r>
            <a:r>
              <a:rPr lang="ar-AE" sz="4800" b="1" dirty="0"/>
              <a:t>﴿٨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endParaRPr lang="ar-AE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873082"/>
            <a:ext cx="12192000" cy="1984917"/>
          </a:xfrm>
        </p:spPr>
        <p:txBody>
          <a:bodyPr>
            <a:normAutofit/>
          </a:bodyPr>
          <a:lstStyle/>
          <a:p>
            <a:r>
              <a:rPr lang="tr-TR" b="1" i="1" dirty="0"/>
              <a:t>﴾6﴿Yemin olsun, cehennemi mutlaka göreceksiniz!</a:t>
            </a:r>
          </a:p>
          <a:p>
            <a:r>
              <a:rPr lang="tr-TR" b="1" i="1" dirty="0"/>
              <a:t>﴾7﴿Sonra kuşkusuz onu gözünüzle ayan beyan göreceksiniz.</a:t>
            </a:r>
          </a:p>
          <a:p>
            <a:r>
              <a:rPr lang="tr-TR" b="1" i="1" dirty="0"/>
              <a:t>﴾8﴿Nihayet o gün nimetlerden elbette sorguya çekileceksiniz.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712712" y="0"/>
            <a:ext cx="247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Tekâsür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102.Sure</a:t>
            </a:r>
            <a:endParaRPr lang="tr-TR" b="1" dirty="0" smtClean="0"/>
          </a:p>
          <a:p>
            <a:r>
              <a:rPr lang="tr-TR" b="1" dirty="0"/>
              <a:t>6</a:t>
            </a:r>
            <a:r>
              <a:rPr lang="tr-TR" b="1" smtClean="0"/>
              <a:t> - 8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2411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</Words>
  <Application>Microsoft Office PowerPoint</Application>
  <PresentationFormat>Geniş ekran</PresentationFormat>
  <Paragraphs>13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اَلْهٰيكُمُ التَّكَاثُرُۙ﴿١﴾  حَتّٰى زُرْتُمُ الْمَقَابِرَؕ﴿٢﴾  كَلَّا سَوْفَ تَعْلَمُونَۙ﴿٣﴾  ثُمَّ كَلَّا سَوْفَ تَعْلَمُونَؕ﴿٤﴾  كَلَّا لَوْ تَعْلَمُونَ عِلْمَ الْيَقٖينِؕ﴿٥﴾</vt:lpstr>
      <vt:lpstr>لَتَرَوُنَّ الْجَحٖيمَۙ﴿٦﴾  ثُمَّ لَتَرَوُنَّهَا عَيْنَ الْيَقٖينِۙ﴿٧﴾  ثُمَّ لَتُسْـَٔلُنَّ يَوْمَئِذٍ عَنِ النَّعٖيمِ﴿٨﴾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اَلْهٰيكُمُ التَّكَاثُرُۙ﴿١﴾  حَتّٰى زُرْتُمُ الْمَقَابِرَؕ﴿٢﴾  كَلَّا سَوْفَ تَعْلَمُونَۙ﴿٣﴾  ثُمَّ كَلَّا سَوْفَ تَعْلَمُونَؕ﴿٤﴾  كَلَّا لَوْ تَعْلَمُونَ عِلْمَ الْيَقٖينِؕ﴿٥﴾</dc:title>
  <dc:creator>User</dc:creator>
  <cp:lastModifiedBy>User</cp:lastModifiedBy>
  <cp:revision>1</cp:revision>
  <dcterms:created xsi:type="dcterms:W3CDTF">2025-12-05T16:32:51Z</dcterms:created>
  <dcterms:modified xsi:type="dcterms:W3CDTF">2025-12-05T16:35:22Z</dcterms:modified>
</cp:coreProperties>
</file>