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1973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1759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304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323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999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294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254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8730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837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0720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400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BA2A4-861A-4B93-9F79-637D5719CAFF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AAF70-A21C-4E64-AA1D-3E52A50B38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767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619510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sz="3400" dirty="0"/>
              <a:t>تَبَّتْ يَدَٓا اَبٖى لَهَبٍ وَتَبَّۜ</a:t>
            </a:r>
            <a:r>
              <a:rPr lang="ar-AE" sz="3400" b="1" dirty="0"/>
              <a:t>﴿١</a:t>
            </a:r>
            <a:r>
              <a:rPr lang="ar-AE" sz="3400" b="1" dirty="0" smtClean="0"/>
              <a:t>﴾</a:t>
            </a:r>
            <a:r>
              <a:rPr lang="tr-TR" sz="3400" b="1" dirty="0" smtClean="0"/>
              <a:t/>
            </a:r>
            <a:br>
              <a:rPr lang="tr-TR" sz="3400" b="1" dirty="0" smtClean="0"/>
            </a:br>
            <a:r>
              <a:rPr lang="ar-AE" sz="3400" dirty="0"/>
              <a:t/>
            </a:r>
            <a:br>
              <a:rPr lang="ar-AE" sz="3400" dirty="0"/>
            </a:br>
            <a:r>
              <a:rPr lang="ar-AE" sz="3400" dirty="0"/>
              <a:t>مَٓا اَغْنٰى عَنْهُ مَالُهُ وَمَا </a:t>
            </a:r>
            <a:r>
              <a:rPr lang="ar-AE" sz="3400" dirty="0" smtClean="0"/>
              <a:t>كَسَبَۜ</a:t>
            </a:r>
            <a:r>
              <a:rPr lang="ar-AE" sz="3400" b="1" dirty="0" smtClean="0"/>
              <a:t>﴿٢﴾</a:t>
            </a:r>
            <a:r>
              <a:rPr lang="tr-TR" sz="3400" b="1" dirty="0" smtClean="0"/>
              <a:t/>
            </a:r>
            <a:br>
              <a:rPr lang="tr-TR" sz="3400" b="1" dirty="0" smtClean="0"/>
            </a:br>
            <a:r>
              <a:rPr lang="ar-AE" sz="3400" dirty="0" smtClean="0"/>
              <a:t/>
            </a:r>
            <a:br>
              <a:rPr lang="ar-AE" sz="3400" dirty="0" smtClean="0"/>
            </a:br>
            <a:r>
              <a:rPr lang="ar-AE" sz="3400" dirty="0" smtClean="0"/>
              <a:t>سَيَصْلٰى </a:t>
            </a:r>
            <a:r>
              <a:rPr lang="ar-AE" sz="3400" dirty="0"/>
              <a:t>نَارًا ذَاتَ لَهَبٍۚ</a:t>
            </a:r>
            <a:r>
              <a:rPr lang="ar-AE" sz="3400" b="1" dirty="0"/>
              <a:t>﴿٣</a:t>
            </a:r>
            <a:r>
              <a:rPr lang="ar-AE" sz="3400" b="1" dirty="0" smtClean="0"/>
              <a:t>﴾</a:t>
            </a:r>
            <a:r>
              <a:rPr lang="tr-TR" sz="3400" b="1" dirty="0" smtClean="0"/>
              <a:t/>
            </a:r>
            <a:br>
              <a:rPr lang="tr-TR" sz="3400" b="1" dirty="0" smtClean="0"/>
            </a:br>
            <a:r>
              <a:rPr lang="ar-AE" sz="3400" dirty="0"/>
              <a:t/>
            </a:r>
            <a:br>
              <a:rPr lang="ar-AE" sz="3400" dirty="0"/>
            </a:br>
            <a:r>
              <a:rPr lang="ar-AE" sz="3400" dirty="0"/>
              <a:t>وَامْرَاَتُهُۜ حَمَّالَةَ الْحَطَبِۚ</a:t>
            </a:r>
            <a:r>
              <a:rPr lang="ar-AE" sz="3400" b="1" dirty="0"/>
              <a:t>﴿٤</a:t>
            </a:r>
            <a:r>
              <a:rPr lang="ar-AE" sz="3400" b="1" dirty="0" smtClean="0"/>
              <a:t>﴾</a:t>
            </a:r>
            <a:r>
              <a:rPr lang="tr-TR" sz="3400" b="1" dirty="0" smtClean="0"/>
              <a:t/>
            </a:r>
            <a:br>
              <a:rPr lang="tr-TR" sz="3400" b="1" dirty="0" smtClean="0"/>
            </a:br>
            <a:r>
              <a:rPr lang="ar-AE" sz="3400" dirty="0"/>
              <a:t/>
            </a:r>
            <a:br>
              <a:rPr lang="ar-AE" sz="3400" dirty="0"/>
            </a:br>
            <a:r>
              <a:rPr lang="ar-AE" sz="3400" dirty="0"/>
              <a:t>فٖى جٖيدِهَا حَبْلٌ مِنْ مَسَدٍ</a:t>
            </a:r>
            <a:r>
              <a:rPr lang="ar-AE" sz="3400" b="1" dirty="0"/>
              <a:t>﴿٥﴾</a:t>
            </a:r>
            <a:endParaRPr lang="ar-AE" sz="3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2365104"/>
          </a:xfrm>
        </p:spPr>
        <p:txBody>
          <a:bodyPr>
            <a:normAutofit/>
          </a:bodyPr>
          <a:lstStyle/>
          <a:p>
            <a:r>
              <a:rPr lang="tr-TR" b="1" i="1" dirty="0"/>
              <a:t>﴾1﴿Ebû </a:t>
            </a:r>
            <a:r>
              <a:rPr lang="tr-TR" b="1" i="1" dirty="0" err="1"/>
              <a:t>Leheb’in</a:t>
            </a:r>
            <a:r>
              <a:rPr lang="tr-TR" b="1" i="1" dirty="0"/>
              <a:t> elleri kurusun! Kurudu zaten.</a:t>
            </a:r>
          </a:p>
          <a:p>
            <a:r>
              <a:rPr lang="tr-TR" b="1" i="1" dirty="0"/>
              <a:t>﴾2﴿Ona ne malı fayda verdi ne de kazandığı başka şeyler.</a:t>
            </a:r>
          </a:p>
          <a:p>
            <a:r>
              <a:rPr lang="tr-TR" b="1" i="1" dirty="0"/>
              <a:t>﴾3﴿O, alev </a:t>
            </a:r>
            <a:r>
              <a:rPr lang="tr-TR" b="1" i="1" dirty="0" err="1"/>
              <a:t>alev</a:t>
            </a:r>
            <a:r>
              <a:rPr lang="tr-TR" b="1" i="1" dirty="0"/>
              <a:t> yanan ateşe atılacak!</a:t>
            </a:r>
          </a:p>
          <a:p>
            <a:r>
              <a:rPr lang="tr-TR" b="1" i="1" dirty="0"/>
              <a:t>﴾4﴿Dedikodu yapıp söz taşıyan karısı da.</a:t>
            </a:r>
          </a:p>
          <a:p>
            <a:r>
              <a:rPr lang="tr-TR" b="1" i="1" dirty="0"/>
              <a:t>﴾5﴿Boynunda da ipten bükülmüş bir halat bulunacak.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746166" y="0"/>
            <a:ext cx="2445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Tebbet</a:t>
            </a:r>
            <a:r>
              <a:rPr lang="tr-TR" b="1" dirty="0"/>
              <a:t> 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111.Sure</a:t>
            </a:r>
            <a:endParaRPr lang="tr-TR" b="1" dirty="0" smtClean="0"/>
          </a:p>
          <a:p>
            <a:r>
              <a:rPr lang="tr-TR" b="1"/>
              <a:t>1</a:t>
            </a:r>
            <a:r>
              <a:rPr lang="tr-TR" b="1" smtClean="0"/>
              <a:t> - 5. </a:t>
            </a:r>
            <a:r>
              <a:rPr lang="tr-TR" b="1" dirty="0" smtClean="0"/>
              <a:t>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2209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54</Words>
  <Application>Microsoft Office PowerPoint</Application>
  <PresentationFormat>Geniş ekran</PresentationFormat>
  <Paragraphs>8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تَبَّتْ يَدَٓا اَبٖى لَهَبٍ وَتَبَّۜ﴿١﴾  مَٓا اَغْنٰى عَنْهُ مَالُهُ وَمَا كَسَبَۜ﴿٢﴾  سَيَصْلٰى نَارًا ذَاتَ لَهَبٍۚ﴿٣﴾  وَامْرَاَتُهُۜ حَمَّالَةَ الْحَطَبِۚ﴿٤﴾  فٖى جٖيدِهَا حَبْلٌ مِنْ مَسَدٍ﴿٥﴾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تَبَّتْ يَدَٓا اَبٖى لَهَبٍ وَتَبَّۜ﴿١﴾  مَٓا اَغْنٰى عَنْهُ مَالُهُ وَمَا كَسَبَۜ﴿٢﴾  سَيَصْلٰى نَارًا ذَاتَ لَهَبٍۚ﴿٣﴾  وَامْرَاَتُهُۜ حَمَّالَةَ الْحَطَبِۚ﴿٤﴾  فٖى جٖيدِهَا حَبْلٌ مِنْ مَسَدٍ﴿٥﴾</dc:title>
  <dc:creator>User</dc:creator>
  <cp:lastModifiedBy>User</cp:lastModifiedBy>
  <cp:revision>1</cp:revision>
  <dcterms:created xsi:type="dcterms:W3CDTF">2025-12-04T17:50:27Z</dcterms:created>
  <dcterms:modified xsi:type="dcterms:W3CDTF">2025-12-04T17:54:50Z</dcterms:modified>
</cp:coreProperties>
</file>