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9450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740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976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527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56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75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533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883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050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172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DE888-49F0-448C-BA0E-10CF3D104944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35C4A-086A-4E24-8732-A14A4F43EC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903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2"/>
            <a:ext cx="12192000" cy="2655113"/>
          </a:xfrm>
        </p:spPr>
        <p:txBody>
          <a:bodyPr>
            <a:noAutofit/>
          </a:bodyPr>
          <a:lstStyle/>
          <a:p>
            <a:pPr rtl="1"/>
            <a:r>
              <a:rPr lang="ar-AE" sz="4400" dirty="0"/>
              <a:t>اِذَا جَٓاءَ نَصْرُ اللّٰهِ وَالْفَتْحُۙ</a:t>
            </a:r>
            <a:r>
              <a:rPr lang="ar-AE" sz="4400" b="1" dirty="0"/>
              <a:t>﴿١</a:t>
            </a:r>
            <a:r>
              <a:rPr lang="ar-AE" sz="4400" b="1" dirty="0" smtClean="0"/>
              <a:t>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/>
              <a:t/>
            </a:r>
            <a:br>
              <a:rPr lang="ar-AE" sz="4400" dirty="0"/>
            </a:br>
            <a:r>
              <a:rPr lang="ar-AE" sz="4400" dirty="0"/>
              <a:t>وَرَاَيْتَ النَّاسَ يَدْخُلُونَ فٖى دٖينِ اللّٰهِ اَفْوَاجًاۙ</a:t>
            </a:r>
            <a:r>
              <a:rPr lang="ar-AE" sz="4400" b="1" dirty="0"/>
              <a:t>﴿٢</a:t>
            </a:r>
            <a:r>
              <a:rPr lang="ar-AE" sz="4400" b="1" dirty="0" smtClean="0"/>
              <a:t>﴾</a:t>
            </a:r>
            <a:r>
              <a:rPr lang="tr-TR" sz="4400" b="1" dirty="0" smtClean="0"/>
              <a:t/>
            </a:r>
            <a:br>
              <a:rPr lang="tr-TR" sz="4400" b="1" dirty="0" smtClean="0"/>
            </a:br>
            <a:r>
              <a:rPr lang="ar-AE" sz="4400" dirty="0"/>
              <a:t/>
            </a:r>
            <a:br>
              <a:rPr lang="ar-AE" sz="4400" dirty="0"/>
            </a:br>
            <a:r>
              <a:rPr lang="ar-AE" sz="4400" dirty="0"/>
              <a:t>فَسَبِّحْ بِحَمْدِ رَبِّكَ وَاسْتَغْفِرْهُۜ اِنَّهُ كَانَ تَوَّابًا</a:t>
            </a:r>
            <a:r>
              <a:rPr lang="ar-AE" sz="4400" b="1" dirty="0"/>
              <a:t>﴿٣﴾</a:t>
            </a:r>
            <a:endParaRPr lang="ar-AE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2064021"/>
          </a:xfrm>
        </p:spPr>
        <p:txBody>
          <a:bodyPr>
            <a:normAutofit/>
          </a:bodyPr>
          <a:lstStyle/>
          <a:p>
            <a:r>
              <a:rPr lang="tr-TR" b="1" i="1" dirty="0"/>
              <a:t>﴾1﴿Allah’ın yardımı gelip fetih gerçekleştiğinde;</a:t>
            </a:r>
          </a:p>
          <a:p>
            <a:r>
              <a:rPr lang="tr-TR" b="1" i="1" dirty="0"/>
              <a:t>﴾2﴿Ve insanların akın akın Allah’ın dinine girdiğini gördüğünde;</a:t>
            </a:r>
          </a:p>
          <a:p>
            <a:r>
              <a:rPr lang="tr-TR" b="1" i="1" dirty="0"/>
              <a:t>﴾3﴿Rabbine </a:t>
            </a:r>
            <a:r>
              <a:rPr lang="tr-TR" b="1" i="1" dirty="0" err="1"/>
              <a:t>hamdederek</a:t>
            </a:r>
            <a:r>
              <a:rPr lang="tr-TR" b="1" i="1" dirty="0"/>
              <a:t> şanının yüceliğini dile getir ve O’ndan af dile; şüphesiz O, tövbeleri çok kabul edendir.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Nasr</a:t>
            </a:r>
            <a:r>
              <a:rPr lang="tr-TR" b="1" dirty="0" smtClean="0"/>
              <a:t> Suresi 110.Sure</a:t>
            </a:r>
          </a:p>
          <a:p>
            <a:r>
              <a:rPr lang="tr-TR" b="1" smtClean="0"/>
              <a:t>1 - 3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6034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</Words>
  <Application>Microsoft Office PowerPoint</Application>
  <PresentationFormat>Geniş ekran</PresentationFormat>
  <Paragraphs>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اِذَا جَٓاءَ نَصْرُ اللّٰهِ وَالْفَتْحُۙ﴿١﴾  وَرَاَيْتَ النَّاسَ يَدْخُلُونَ فٖى دٖينِ اللّٰهِ اَفْوَاجًاۙ﴿٢﴾  فَسَبِّحْ بِحَمْدِ رَبِّكَ وَاسْتَغْفِرْهُۜ اِنَّهُ كَانَ تَوَّابًا﴿٣﴾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اِذَا جَٓاءَ نَصْرُ اللّٰهِ وَالْفَتْحُۙ﴿١﴾  وَرَاَيْتَ النَّاسَ يَدْخُلُونَ فٖى دٖينِ اللّٰهِ اَفْوَاجًاۙ﴿٢﴾  فَسَبِّحْ بِحَمْدِ رَبِّكَ وَاسْتَغْفِرْهُۜ اِنَّهُ كَانَ تَوَّابًا﴿٣﴾</dc:title>
  <dc:creator>User</dc:creator>
  <cp:lastModifiedBy>User</cp:lastModifiedBy>
  <cp:revision>1</cp:revision>
  <dcterms:created xsi:type="dcterms:W3CDTF">2025-12-04T17:55:21Z</dcterms:created>
  <dcterms:modified xsi:type="dcterms:W3CDTF">2025-12-04T17:56:30Z</dcterms:modified>
</cp:coreProperties>
</file>