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99DA-A278-4CF0-A579-09D9DF660E5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C7174-3DC9-499D-B392-5C618D2A30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220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99DA-A278-4CF0-A579-09D9DF660E5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C7174-3DC9-499D-B392-5C618D2A30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830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99DA-A278-4CF0-A579-09D9DF660E5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C7174-3DC9-499D-B392-5C618D2A30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4299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99DA-A278-4CF0-A579-09D9DF660E5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C7174-3DC9-499D-B392-5C618D2A30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5303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99DA-A278-4CF0-A579-09D9DF660E5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C7174-3DC9-499D-B392-5C618D2A30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1249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99DA-A278-4CF0-A579-09D9DF660E5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C7174-3DC9-499D-B392-5C618D2A30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0545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99DA-A278-4CF0-A579-09D9DF660E5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C7174-3DC9-499D-B392-5C618D2A30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5670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99DA-A278-4CF0-A579-09D9DF660E5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C7174-3DC9-499D-B392-5C618D2A30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3376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99DA-A278-4CF0-A579-09D9DF660E5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C7174-3DC9-499D-B392-5C618D2A30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425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99DA-A278-4CF0-A579-09D9DF660E5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C7174-3DC9-499D-B392-5C618D2A30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047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99DA-A278-4CF0-A579-09D9DF660E5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C7174-3DC9-499D-B392-5C618D2A30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5670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999DA-A278-4CF0-A579-09D9DF660E51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C7174-3DC9-499D-B392-5C618D2A30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891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2417763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sz="2400" dirty="0"/>
              <a:t>قُلْ اَعُوذُ بِرَبِّ النَّاسِۙ</a:t>
            </a:r>
            <a:r>
              <a:rPr lang="ar-AE" sz="2400" b="1" dirty="0"/>
              <a:t>﴿١</a:t>
            </a:r>
            <a:r>
              <a:rPr lang="ar-AE" sz="2400" b="1" dirty="0" smtClean="0"/>
              <a:t>﴾</a:t>
            </a:r>
            <a:r>
              <a:rPr lang="tr-TR" sz="2400" b="1" dirty="0" smtClean="0"/>
              <a:t/>
            </a:r>
            <a:br>
              <a:rPr lang="tr-TR" sz="2400" b="1" dirty="0" smtClean="0"/>
            </a:br>
            <a:r>
              <a:rPr lang="ar-AE" sz="2400" dirty="0"/>
              <a:t/>
            </a:r>
            <a:br>
              <a:rPr lang="ar-AE" sz="2400" dirty="0"/>
            </a:br>
            <a:r>
              <a:rPr lang="ar-AE" sz="2400" dirty="0"/>
              <a:t>مَلِكِ النَّاسِۙ</a:t>
            </a:r>
            <a:r>
              <a:rPr lang="ar-AE" sz="2400" b="1" dirty="0"/>
              <a:t>﴿٢</a:t>
            </a:r>
            <a:r>
              <a:rPr lang="ar-AE" sz="2400" b="1" dirty="0" smtClean="0"/>
              <a:t>﴾</a:t>
            </a:r>
            <a:r>
              <a:rPr lang="tr-TR" sz="2400" b="1" dirty="0" smtClean="0"/>
              <a:t/>
            </a:r>
            <a:br>
              <a:rPr lang="tr-TR" sz="2400" b="1" dirty="0" smtClean="0"/>
            </a:br>
            <a:r>
              <a:rPr lang="ar-AE" sz="2400" dirty="0"/>
              <a:t/>
            </a:r>
            <a:br>
              <a:rPr lang="ar-AE" sz="2400" dirty="0"/>
            </a:br>
            <a:r>
              <a:rPr lang="ar-AE" sz="2400" dirty="0"/>
              <a:t>اِلٰهِ النَّاسِۙ</a:t>
            </a:r>
            <a:r>
              <a:rPr lang="ar-AE" sz="2400" b="1" dirty="0"/>
              <a:t>﴿٣</a:t>
            </a:r>
            <a:r>
              <a:rPr lang="ar-AE" sz="2400" b="1" dirty="0" smtClean="0"/>
              <a:t>﴾</a:t>
            </a:r>
            <a:r>
              <a:rPr lang="tr-TR" sz="2400" b="1" dirty="0" smtClean="0"/>
              <a:t/>
            </a:r>
            <a:br>
              <a:rPr lang="tr-TR" sz="2400" b="1" dirty="0" smtClean="0"/>
            </a:br>
            <a:r>
              <a:rPr lang="ar-AE" sz="2400" dirty="0"/>
              <a:t/>
            </a:r>
            <a:br>
              <a:rPr lang="ar-AE" sz="2400" dirty="0"/>
            </a:br>
            <a:r>
              <a:rPr lang="ar-AE" sz="2400" dirty="0"/>
              <a:t>مِنْ شَرِّ الْوَسْوَاسِ الْخَنَّاسِۙ</a:t>
            </a:r>
            <a:r>
              <a:rPr lang="ar-AE" sz="2400" b="1" dirty="0"/>
              <a:t>﴿٤</a:t>
            </a:r>
            <a:r>
              <a:rPr lang="ar-AE" sz="2400" b="1" dirty="0" smtClean="0"/>
              <a:t>﴾</a:t>
            </a:r>
            <a:r>
              <a:rPr lang="tr-TR" sz="2400" b="1" dirty="0" smtClean="0"/>
              <a:t/>
            </a:r>
            <a:br>
              <a:rPr lang="tr-TR" sz="2400" b="1" dirty="0" smtClean="0"/>
            </a:br>
            <a:r>
              <a:rPr lang="ar-AE" sz="2400" dirty="0"/>
              <a:t/>
            </a:r>
            <a:br>
              <a:rPr lang="ar-AE" sz="2400" dirty="0"/>
            </a:br>
            <a:r>
              <a:rPr lang="ar-AE" sz="2400" dirty="0"/>
              <a:t>اَلَّذٖى يُوَسْوِسُ فٖى صُدُورِ النَّاسِۙ</a:t>
            </a:r>
            <a:r>
              <a:rPr lang="ar-AE" sz="2400" b="1" dirty="0"/>
              <a:t>﴿٥</a:t>
            </a:r>
            <a:r>
              <a:rPr lang="ar-AE" sz="2400" b="1" dirty="0" smtClean="0"/>
              <a:t>﴾</a:t>
            </a:r>
            <a:r>
              <a:rPr lang="tr-TR" sz="2400" b="1" dirty="0" smtClean="0"/>
              <a:t/>
            </a:r>
            <a:br>
              <a:rPr lang="tr-TR" sz="2400" b="1" dirty="0" smtClean="0"/>
            </a:br>
            <a:r>
              <a:rPr lang="ar-AE" sz="2400" dirty="0"/>
              <a:t/>
            </a:r>
            <a:br>
              <a:rPr lang="ar-AE" sz="2400" dirty="0"/>
            </a:br>
            <a:r>
              <a:rPr lang="ar-AE" sz="2400" dirty="0"/>
              <a:t>مِنَ الْجِنَّةِ وَالنَّاسِ</a:t>
            </a:r>
            <a:r>
              <a:rPr lang="ar-AE" sz="2400" b="1" dirty="0"/>
              <a:t>﴿٦﴾</a:t>
            </a:r>
            <a:endParaRPr lang="ar-AE" sz="2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5267596"/>
            <a:ext cx="12192000" cy="1399903"/>
          </a:xfrm>
        </p:spPr>
        <p:txBody>
          <a:bodyPr/>
          <a:lstStyle/>
          <a:p>
            <a:r>
              <a:rPr lang="tr-TR" b="1" i="1" dirty="0"/>
              <a:t>﴾1-6﴿De ki: “Cinlerden olsun insanlardan olsun, insanların kalplerine vesvese sokan sinsi şeytanın şerrinden insanların rabbine, insanların </a:t>
            </a:r>
            <a:r>
              <a:rPr lang="tr-TR" b="1" i="1" dirty="0" err="1"/>
              <a:t>mâlik</a:t>
            </a:r>
            <a:r>
              <a:rPr lang="tr-TR" b="1" i="1" dirty="0"/>
              <a:t> ve hâkimine, insanların </a:t>
            </a:r>
            <a:r>
              <a:rPr lang="tr-TR" b="1" i="1" dirty="0" err="1"/>
              <a:t>mâbuduna</a:t>
            </a:r>
            <a:r>
              <a:rPr lang="tr-TR" b="1" i="1" dirty="0"/>
              <a:t> sığınırım!”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0049692" y="0"/>
            <a:ext cx="2142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Nâs</a:t>
            </a:r>
            <a:r>
              <a:rPr lang="tr-TR" b="1" dirty="0" smtClean="0"/>
              <a:t> Suresi 114.Sure</a:t>
            </a:r>
          </a:p>
          <a:p>
            <a:r>
              <a:rPr lang="tr-TR" b="1" dirty="0" smtClean="0"/>
              <a:t>1-2-3-4-5-6 . Ayet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75461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</Words>
  <Application>Microsoft Office PowerPoint</Application>
  <PresentationFormat>Geniş ekran</PresentationFormat>
  <Paragraphs>4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Teması</vt:lpstr>
      <vt:lpstr>قُلْ اَعُوذُ بِرَبِّ النَّاسِۙ﴿١﴾  مَلِكِ النَّاسِۙ﴿٢﴾  اِلٰهِ النَّاسِۙ﴿٣﴾  مِنْ شَرِّ الْوَسْوَاسِ الْخَنَّاسِۙ﴿٤﴾  اَلَّذٖى يُوَسْوِسُ فٖى صُدُورِ النَّاسِۙ﴿٥﴾  مِنَ الْجِنَّةِ وَالنَّاسِ﴿٦﴾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قُلْ اَعُوذُ بِرَبِّ النَّاسِۙ﴿١﴾  مَلِكِ النَّاسِۙ﴿٢﴾  اِلٰهِ النَّاسِۙ﴿٣﴾  مِنْ شَرِّ الْوَسْوَاسِ الْخَنَّاسِۙ﴿٤﴾  اَلَّذٖى يُوَسْوِسُ فٖى صُدُورِ النَّاسِۙ﴿٥﴾  مِنَ الْجِنَّةِ وَالنَّاسِ﴿٦﴾</dc:title>
  <dc:creator>User</dc:creator>
  <cp:lastModifiedBy>User</cp:lastModifiedBy>
  <cp:revision>1</cp:revision>
  <dcterms:created xsi:type="dcterms:W3CDTF">2025-12-04T17:21:49Z</dcterms:created>
  <dcterms:modified xsi:type="dcterms:W3CDTF">2025-12-04T17:22:55Z</dcterms:modified>
</cp:coreProperties>
</file>