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4A87-4501-4B5C-89D4-877F9B79E205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AEFF-5A0F-49E8-BACD-FA20D397FC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9087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4A87-4501-4B5C-89D4-877F9B79E205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AEFF-5A0F-49E8-BACD-FA20D397FC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0027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4A87-4501-4B5C-89D4-877F9B79E205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AEFF-5A0F-49E8-BACD-FA20D397FC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7079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4A87-4501-4B5C-89D4-877F9B79E205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AEFF-5A0F-49E8-BACD-FA20D397FC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7617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4A87-4501-4B5C-89D4-877F9B79E205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AEFF-5A0F-49E8-BACD-FA20D397FC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804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4A87-4501-4B5C-89D4-877F9B79E205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AEFF-5A0F-49E8-BACD-FA20D397FC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298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4A87-4501-4B5C-89D4-877F9B79E205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AEFF-5A0F-49E8-BACD-FA20D397FC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3818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4A87-4501-4B5C-89D4-877F9B79E205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AEFF-5A0F-49E8-BACD-FA20D397FC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758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4A87-4501-4B5C-89D4-877F9B79E205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AEFF-5A0F-49E8-BACD-FA20D397FC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943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4A87-4501-4B5C-89D4-877F9B79E205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AEFF-5A0F-49E8-BACD-FA20D397FC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3295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4A87-4501-4B5C-89D4-877F9B79E205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AEFF-5A0F-49E8-BACD-FA20D397FC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6935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04A87-4501-4B5C-89D4-877F9B79E205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1AEFF-5A0F-49E8-BACD-FA20D397FC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6607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15484"/>
            <a:ext cx="12192000" cy="3111189"/>
          </a:xfrm>
        </p:spPr>
        <p:txBody>
          <a:bodyPr>
            <a:noAutofit/>
          </a:bodyPr>
          <a:lstStyle/>
          <a:p>
            <a:pPr rtl="1"/>
            <a:r>
              <a:rPr lang="ar-AE" sz="4800" dirty="0"/>
              <a:t>اَرَاَيْتَ الَّذٖى يُكَذِّبُ بِالدّٖينِۜ</a:t>
            </a:r>
            <a:r>
              <a:rPr lang="ar-AE" sz="4800" b="1" dirty="0"/>
              <a:t>﴿١</a:t>
            </a:r>
            <a:r>
              <a:rPr lang="ar-AE" sz="4800" b="1" dirty="0" smtClean="0"/>
              <a:t>﴾</a:t>
            </a:r>
            <a:r>
              <a:rPr lang="tr-TR" sz="4800" b="1" dirty="0" smtClean="0"/>
              <a:t/>
            </a:r>
            <a:br>
              <a:rPr lang="tr-TR" sz="4800" b="1" dirty="0" smtClean="0"/>
            </a:br>
            <a:r>
              <a:rPr lang="ar-AE" sz="4800" dirty="0"/>
              <a:t/>
            </a:r>
            <a:br>
              <a:rPr lang="ar-AE" sz="4800" dirty="0"/>
            </a:br>
            <a:r>
              <a:rPr lang="ar-AE" sz="4800" dirty="0"/>
              <a:t>فَذٰلِكَ الَّذٖى يَدُعُّ الْيَتٖيمَۙ</a:t>
            </a:r>
            <a:r>
              <a:rPr lang="ar-AE" sz="4800" b="1" dirty="0"/>
              <a:t>﴿٢</a:t>
            </a:r>
            <a:r>
              <a:rPr lang="ar-AE" sz="4800" b="1" dirty="0" smtClean="0"/>
              <a:t>﴾</a:t>
            </a:r>
            <a:r>
              <a:rPr lang="tr-TR" sz="4800" b="1" dirty="0" smtClean="0"/>
              <a:t/>
            </a:r>
            <a:br>
              <a:rPr lang="tr-TR" sz="4800" b="1" dirty="0" smtClean="0"/>
            </a:br>
            <a:r>
              <a:rPr lang="ar-AE" sz="4800" dirty="0"/>
              <a:t/>
            </a:r>
            <a:br>
              <a:rPr lang="ar-AE" sz="4800" dirty="0"/>
            </a:br>
            <a:r>
              <a:rPr lang="ar-AE" sz="4800" dirty="0"/>
              <a:t>وَلَا يَحُضُّ عَلٰى طَعَامِ الْمِسْكٖينِۜ</a:t>
            </a:r>
            <a:r>
              <a:rPr lang="ar-AE" sz="4800" b="1" dirty="0"/>
              <a:t>﴿٣﴾</a:t>
            </a:r>
            <a:endParaRPr lang="ar-AE" sz="4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995746"/>
            <a:ext cx="12192000" cy="1862253"/>
          </a:xfrm>
        </p:spPr>
        <p:txBody>
          <a:bodyPr>
            <a:normAutofit/>
          </a:bodyPr>
          <a:lstStyle/>
          <a:p>
            <a:r>
              <a:rPr lang="tr-TR" b="1" i="1" dirty="0"/>
              <a:t>﴾1﴿Gördün mü dini yalan sayanı?</a:t>
            </a:r>
          </a:p>
          <a:p>
            <a:r>
              <a:rPr lang="tr-TR" b="1" i="1" dirty="0"/>
              <a:t>﴾2﴿İşte odur yetimi itip kakan;</a:t>
            </a:r>
          </a:p>
          <a:p>
            <a:r>
              <a:rPr lang="tr-TR" b="1" i="1" dirty="0"/>
              <a:t>﴾3﴿Ve yoksula yedirmeyi özendirmeyen!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668107" y="0"/>
            <a:ext cx="2523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Maûn</a:t>
            </a:r>
            <a:r>
              <a:rPr lang="tr-TR" b="1" dirty="0"/>
              <a:t> </a:t>
            </a:r>
            <a:r>
              <a:rPr lang="tr-TR" b="1" dirty="0"/>
              <a:t> </a:t>
            </a:r>
            <a:r>
              <a:rPr lang="tr-TR" b="1" dirty="0" smtClean="0"/>
              <a:t> Suresi </a:t>
            </a:r>
            <a:r>
              <a:rPr lang="tr-TR" b="1" dirty="0" smtClean="0"/>
              <a:t>107.Sure</a:t>
            </a:r>
            <a:endParaRPr lang="tr-TR" b="1" dirty="0" smtClean="0"/>
          </a:p>
          <a:p>
            <a:r>
              <a:rPr lang="tr-TR" b="1" dirty="0" smtClean="0"/>
              <a:t>1</a:t>
            </a:r>
            <a:r>
              <a:rPr lang="tr-TR" b="1" dirty="0" smtClean="0"/>
              <a:t> </a:t>
            </a:r>
            <a:r>
              <a:rPr lang="tr-TR" b="1" dirty="0" smtClean="0"/>
              <a:t>- </a:t>
            </a:r>
            <a:r>
              <a:rPr lang="tr-TR" b="1" dirty="0"/>
              <a:t>3</a:t>
            </a:r>
            <a:r>
              <a:rPr lang="tr-TR" b="1" dirty="0" smtClean="0"/>
              <a:t>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77708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15484"/>
            <a:ext cx="12192000" cy="3111189"/>
          </a:xfrm>
        </p:spPr>
        <p:txBody>
          <a:bodyPr>
            <a:noAutofit/>
          </a:bodyPr>
          <a:lstStyle/>
          <a:p>
            <a:pPr rtl="1"/>
            <a:r>
              <a:rPr lang="ar-AE" sz="4000" dirty="0"/>
              <a:t>فَوَيْلٌ لِلْمُصَلّٖينَۙ</a:t>
            </a:r>
            <a:r>
              <a:rPr lang="ar-AE" sz="4000" b="1" dirty="0"/>
              <a:t>﴿٤</a:t>
            </a:r>
            <a:r>
              <a:rPr lang="ar-AE" sz="4000" b="1" dirty="0" smtClean="0"/>
              <a:t>﴾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r>
              <a:rPr lang="ar-AE" sz="4000" dirty="0"/>
              <a:t/>
            </a:r>
            <a:br>
              <a:rPr lang="ar-AE" sz="4000" dirty="0"/>
            </a:br>
            <a:r>
              <a:rPr lang="ar-AE" sz="4000" dirty="0"/>
              <a:t>اَلَّذٖينَ هُمْ عَنْ صَلَاتِهِمْ سَاهُونَۙ</a:t>
            </a:r>
            <a:r>
              <a:rPr lang="ar-AE" sz="4000" b="1" dirty="0"/>
              <a:t>﴿٥</a:t>
            </a:r>
            <a:r>
              <a:rPr lang="ar-AE" sz="4000" b="1" dirty="0" smtClean="0"/>
              <a:t>﴾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r>
              <a:rPr lang="ar-AE" sz="4000" dirty="0"/>
              <a:t/>
            </a:r>
            <a:br>
              <a:rPr lang="ar-AE" sz="4000" dirty="0"/>
            </a:br>
            <a:r>
              <a:rPr lang="ar-AE" sz="4000" dirty="0"/>
              <a:t>اَلَّذٖينَ هُمْ يُرَٓاؤُ۫نَۙ</a:t>
            </a:r>
            <a:r>
              <a:rPr lang="ar-AE" sz="4000" b="1" dirty="0"/>
              <a:t>﴿٦</a:t>
            </a:r>
            <a:r>
              <a:rPr lang="ar-AE" sz="4000" b="1" dirty="0" smtClean="0"/>
              <a:t>﴾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r>
              <a:rPr lang="ar-AE" sz="4000" dirty="0"/>
              <a:t/>
            </a:r>
            <a:br>
              <a:rPr lang="ar-AE" sz="4000" dirty="0"/>
            </a:br>
            <a:r>
              <a:rPr lang="ar-AE" sz="4000" dirty="0"/>
              <a:t>وَيَمْنَعُونَ الْمَاعُونَ</a:t>
            </a:r>
            <a:r>
              <a:rPr lang="ar-AE" sz="4000" b="1" dirty="0"/>
              <a:t>﴿٧﴾</a:t>
            </a:r>
            <a:endParaRPr lang="ar-AE" sz="4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995746"/>
            <a:ext cx="12192000" cy="1862253"/>
          </a:xfrm>
        </p:spPr>
        <p:txBody>
          <a:bodyPr>
            <a:normAutofit/>
          </a:bodyPr>
          <a:lstStyle/>
          <a:p>
            <a:r>
              <a:rPr lang="tr-TR" b="1" i="1" dirty="0"/>
              <a:t>﴾4﴿Vay haline o namaz kılanların ki,</a:t>
            </a:r>
          </a:p>
          <a:p>
            <a:r>
              <a:rPr lang="tr-TR" b="1" i="1" dirty="0"/>
              <a:t>﴾5﴿Onlar namazlarının özünden uzaktırlar.</a:t>
            </a:r>
          </a:p>
          <a:p>
            <a:r>
              <a:rPr lang="tr-TR" b="1" i="1" dirty="0"/>
              <a:t>﴾6﴿Onlar halka gösteriş yaparlar.</a:t>
            </a:r>
          </a:p>
          <a:p>
            <a:r>
              <a:rPr lang="tr-TR" b="1" i="1" dirty="0"/>
              <a:t>﴾7﴿Hayra da engel olurlar.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668107" y="0"/>
            <a:ext cx="2523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Maûn</a:t>
            </a:r>
            <a:r>
              <a:rPr lang="tr-TR" b="1" dirty="0"/>
              <a:t> </a:t>
            </a:r>
            <a:r>
              <a:rPr lang="tr-TR" b="1" dirty="0"/>
              <a:t> </a:t>
            </a:r>
            <a:r>
              <a:rPr lang="tr-TR" b="1" dirty="0" smtClean="0"/>
              <a:t> Suresi </a:t>
            </a:r>
            <a:r>
              <a:rPr lang="tr-TR" b="1" dirty="0" smtClean="0"/>
              <a:t>107.Sure</a:t>
            </a:r>
            <a:endParaRPr lang="tr-TR" b="1" dirty="0" smtClean="0"/>
          </a:p>
          <a:p>
            <a:r>
              <a:rPr lang="tr-TR" b="1" dirty="0"/>
              <a:t>4</a:t>
            </a:r>
            <a:r>
              <a:rPr lang="tr-TR" b="1" dirty="0" smtClean="0"/>
              <a:t> </a:t>
            </a:r>
            <a:r>
              <a:rPr lang="tr-TR" b="1" dirty="0" smtClean="0"/>
              <a:t>- </a:t>
            </a:r>
            <a:r>
              <a:rPr lang="tr-TR" b="1" dirty="0"/>
              <a:t>7</a:t>
            </a:r>
            <a:r>
              <a:rPr lang="tr-TR" b="1" dirty="0" smtClean="0"/>
              <a:t>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9241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56</Words>
  <Application>Microsoft Office PowerPoint</Application>
  <PresentationFormat>Geniş ekran</PresentationFormat>
  <Paragraphs>13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Teması</vt:lpstr>
      <vt:lpstr>اَرَاَيْتَ الَّذٖى يُكَذِّبُ بِالدّٖينِۜ﴿١﴾  فَذٰلِكَ الَّذٖى يَدُعُّ الْيَتٖيمَۙ﴿٢﴾  وَلَا يَحُضُّ عَلٰى طَعَامِ الْمِسْكٖينِۜ﴿٣﴾</vt:lpstr>
      <vt:lpstr>فَوَيْلٌ لِلْمُصَلّٖينَۙ﴿٤﴾  اَلَّذٖينَ هُمْ عَنْ صَلَاتِهِمْ سَاهُونَۙ﴿٥﴾  اَلَّذٖينَ هُمْ يُرَٓاؤُ۫نَۙ﴿٦﴾  وَيَمْنَعُونَ الْمَاعُونَ﴿٧﴾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اَرَاَيْتَ الَّذٖى يُكَذِّبُ بِالدّٖينِۜ﴿١﴾  فَذٰلِكَ الَّذٖى يَدُعُّ الْيَتٖيمَۙ﴿٢﴾  وَلَا يَحُضُّ عَلٰى طَعَامِ الْمِسْكٖينِۜ﴿٣﴾</dc:title>
  <dc:creator>User</dc:creator>
  <cp:lastModifiedBy>User</cp:lastModifiedBy>
  <cp:revision>2</cp:revision>
  <dcterms:created xsi:type="dcterms:W3CDTF">2025-12-04T18:02:49Z</dcterms:created>
  <dcterms:modified xsi:type="dcterms:W3CDTF">2025-12-04T18:10:34Z</dcterms:modified>
</cp:coreProperties>
</file>