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7303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7493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255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88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5062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1333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53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7677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893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123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2259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8FBA7-6431-49A0-9895-DD4B4A69BF9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DB1E1-7587-4E0B-8657-6EF13BC7F2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202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3"/>
            <a:ext cx="12192000" cy="2978498"/>
          </a:xfrm>
        </p:spPr>
        <p:txBody>
          <a:bodyPr>
            <a:noAutofit/>
          </a:bodyPr>
          <a:lstStyle/>
          <a:p>
            <a:pPr rtl="1"/>
            <a:r>
              <a:rPr lang="ar-AE" sz="4000" dirty="0"/>
              <a:t>لِاٖيلَافِ قُرَيْشٍۙ</a:t>
            </a:r>
            <a:r>
              <a:rPr lang="ar-AE" sz="4000" b="1" dirty="0"/>
              <a:t>﴿١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اٖيلَافِهِمْ رِحْلَةَ الشِّتَٓاءِ وَالصَّيْفِۚ</a:t>
            </a:r>
            <a:r>
              <a:rPr lang="ar-AE" sz="4000" b="1" dirty="0"/>
              <a:t>﴿٢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فَلْيَعْبُدُوا رَبَّ هٰذَا الْبَيْتِۙ</a:t>
            </a:r>
            <a:r>
              <a:rPr lang="ar-AE" sz="4000" b="1" dirty="0"/>
              <a:t>﴿٣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اَلَّذٖٓى اَطْعَمَهُمْ مِنْ جُوعٍ وَاٰمَنَهُمْ مِنْ خَوْفٍ</a:t>
            </a:r>
            <a:r>
              <a:rPr lang="ar-AE" sz="4000" b="1" dirty="0"/>
              <a:t>﴿٤﴾</a:t>
            </a:r>
            <a:endParaRPr lang="ar-AE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661210"/>
            <a:ext cx="12192000" cy="2196790"/>
          </a:xfrm>
        </p:spPr>
        <p:txBody>
          <a:bodyPr>
            <a:normAutofit/>
          </a:bodyPr>
          <a:lstStyle/>
          <a:p>
            <a:r>
              <a:rPr lang="tr-TR" b="1" i="1" dirty="0"/>
              <a:t>﴾1-2﴿Kureyş’in güvenliğini, onların kış ve yaz yolculuklarında güvenliğini sağlamak için (Allah </a:t>
            </a:r>
            <a:r>
              <a:rPr lang="tr-TR" b="1" i="1" dirty="0" err="1"/>
              <a:t>lutuflarda</a:t>
            </a:r>
            <a:r>
              <a:rPr lang="tr-TR" b="1" i="1" dirty="0"/>
              <a:t> bulundu).</a:t>
            </a:r>
          </a:p>
          <a:p>
            <a:r>
              <a:rPr lang="tr-TR" b="1" i="1" dirty="0"/>
              <a:t>﴾3-4﴿Onlar da kendilerini besleyip açlıklarını gideren ve her çeşit korkudan emin kılan şu evin rabbine kulluk etsinler.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Kureyş</a:t>
            </a:r>
            <a:r>
              <a:rPr lang="tr-TR" b="1" dirty="0" smtClean="0"/>
              <a:t> Suresi 106.Sure</a:t>
            </a:r>
          </a:p>
          <a:p>
            <a:r>
              <a:rPr lang="tr-TR" b="1" dirty="0"/>
              <a:t>1</a:t>
            </a:r>
            <a:r>
              <a:rPr lang="tr-TR" b="1" smtClean="0"/>
              <a:t> </a:t>
            </a:r>
            <a:r>
              <a:rPr lang="tr-TR" b="1" dirty="0" smtClean="0"/>
              <a:t>- 4 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94097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</Words>
  <Application>Microsoft Office PowerPoint</Application>
  <PresentationFormat>Geniş ekran</PresentationFormat>
  <Paragraphs>5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Teması</vt:lpstr>
      <vt:lpstr>لِاٖيلَافِ قُرَيْشٍۙ﴿١﴾  اٖيلَافِهِمْ رِحْلَةَ الشِّتَٓاءِ وَالصَّيْفِۚ﴿٢﴾  فَلْيَعْبُدُوا رَبَّ هٰذَا الْبَيْتِۙ﴿٣﴾  اَلَّذٖٓى اَطْعَمَهُمْ مِنْ جُوعٍ وَاٰمَنَهُمْ مِنْ خَوْفٍ﴿٤﴾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لِاٖيلَافِ قُرَيْشٍۙ﴿١﴾  اٖيلَافِهِمْ رِحْلَةَ الشِّتَٓاءِ وَالصَّيْفِۚ﴿٢﴾  فَلْيَعْبُدُوا رَبَّ هٰذَا الْبَيْتِۙ﴿٣﴾  اَلَّذٖٓى اَطْعَمَهُمْ مِنْ جُوعٍ وَاٰمَنَهُمْ مِنْ خَوْفٍ﴿٤﴾</dc:title>
  <dc:creator>User</dc:creator>
  <cp:lastModifiedBy>User</cp:lastModifiedBy>
  <cp:revision>1</cp:revision>
  <dcterms:created xsi:type="dcterms:W3CDTF">2025-12-04T18:12:42Z</dcterms:created>
  <dcterms:modified xsi:type="dcterms:W3CDTF">2025-12-04T18:14:18Z</dcterms:modified>
</cp:coreProperties>
</file>