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FFF2-D268-4487-8AC9-2D3C7BF23127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11775-D5A2-477B-AA07-A62765BFC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3834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FFF2-D268-4487-8AC9-2D3C7BF23127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11775-D5A2-477B-AA07-A62765BFC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658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FFF2-D268-4487-8AC9-2D3C7BF23127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11775-D5A2-477B-AA07-A62765BFC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2257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FFF2-D268-4487-8AC9-2D3C7BF23127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11775-D5A2-477B-AA07-A62765BFC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8277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FFF2-D268-4487-8AC9-2D3C7BF23127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11775-D5A2-477B-AA07-A62765BFC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8629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FFF2-D268-4487-8AC9-2D3C7BF23127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11775-D5A2-477B-AA07-A62765BFC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6148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FFF2-D268-4487-8AC9-2D3C7BF23127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11775-D5A2-477B-AA07-A62765BFC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73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FFF2-D268-4487-8AC9-2D3C7BF23127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11775-D5A2-477B-AA07-A62765BFC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155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FFF2-D268-4487-8AC9-2D3C7BF23127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11775-D5A2-477B-AA07-A62765BFC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0519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FFF2-D268-4487-8AC9-2D3C7BF23127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11775-D5A2-477B-AA07-A62765BFC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7085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FFF2-D268-4487-8AC9-2D3C7BF23127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11775-D5A2-477B-AA07-A62765BFC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4194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9FFF2-D268-4487-8AC9-2D3C7BF23127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11775-D5A2-477B-AA07-A62765BFC06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387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15484"/>
            <a:ext cx="12192000" cy="3367668"/>
          </a:xfrm>
        </p:spPr>
        <p:txBody>
          <a:bodyPr>
            <a:noAutofit/>
          </a:bodyPr>
          <a:lstStyle/>
          <a:p>
            <a:pPr rtl="1"/>
            <a:r>
              <a:rPr lang="ar-AE" sz="5400" dirty="0"/>
              <a:t>اِنَّٓا اَعْطَيْنَاكَ </a:t>
            </a:r>
            <a:r>
              <a:rPr lang="ar-AE" sz="5400" dirty="0" smtClean="0"/>
              <a:t>الْكَوْثَرَۜ</a:t>
            </a:r>
            <a:r>
              <a:rPr lang="ar-AE" sz="5400" b="1" dirty="0" smtClean="0"/>
              <a:t>﴿١﴾</a:t>
            </a:r>
            <a:r>
              <a:rPr lang="tr-TR" sz="5400" b="1" dirty="0" smtClean="0"/>
              <a:t/>
            </a:r>
            <a:br>
              <a:rPr lang="tr-TR" sz="5400" b="1" dirty="0" smtClean="0"/>
            </a:br>
            <a:r>
              <a:rPr lang="ar-AE" sz="5400" dirty="0"/>
              <a:t/>
            </a:r>
            <a:br>
              <a:rPr lang="ar-AE" sz="5400" dirty="0"/>
            </a:br>
            <a:r>
              <a:rPr lang="ar-AE" sz="5400" dirty="0"/>
              <a:t>فَصَلِّ لِرَبِّكَ وَانْحَرْۜ</a:t>
            </a:r>
            <a:r>
              <a:rPr lang="ar-AE" sz="5400" b="1" dirty="0"/>
              <a:t>﴿٢</a:t>
            </a:r>
            <a:r>
              <a:rPr lang="ar-AE" sz="5400" b="1" dirty="0" smtClean="0"/>
              <a:t>﴾</a:t>
            </a:r>
            <a:r>
              <a:rPr lang="tr-TR" sz="5400" b="1" dirty="0" smtClean="0"/>
              <a:t/>
            </a:r>
            <a:br>
              <a:rPr lang="tr-TR" sz="5400" b="1" dirty="0" smtClean="0"/>
            </a:br>
            <a:r>
              <a:rPr lang="ar-AE" sz="5400" dirty="0"/>
              <a:t/>
            </a:r>
            <a:br>
              <a:rPr lang="ar-AE" sz="5400" dirty="0"/>
            </a:br>
            <a:r>
              <a:rPr lang="ar-AE" sz="5400" dirty="0"/>
              <a:t>اِنَّ شَانِئَكَ هُوَ الْاَبْتَرُ</a:t>
            </a:r>
            <a:r>
              <a:rPr lang="ar-AE" sz="5400" b="1" dirty="0"/>
              <a:t>﴿٣﴾</a:t>
            </a:r>
            <a:endParaRPr lang="ar-AE" sz="5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783872"/>
            <a:ext cx="12192000" cy="2074127"/>
          </a:xfrm>
        </p:spPr>
        <p:txBody>
          <a:bodyPr>
            <a:normAutofit/>
          </a:bodyPr>
          <a:lstStyle/>
          <a:p>
            <a:r>
              <a:rPr lang="tr-TR" b="1" i="1" dirty="0"/>
              <a:t>﴾1﴿Şüphesiz biz sana bitip tükenmez nimetler verdik.</a:t>
            </a:r>
          </a:p>
          <a:p>
            <a:r>
              <a:rPr lang="tr-TR" b="1" i="1" dirty="0"/>
              <a:t>﴾2﴿Şimdi sen rabbin için namaz kıl ve kurban kes!</a:t>
            </a:r>
          </a:p>
          <a:p>
            <a:r>
              <a:rPr lang="tr-TR" b="1" i="1" dirty="0"/>
              <a:t>﴾3﴿Asıl soyu gelmeyecek olan, sana karşı nefret duyandır.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668107" y="0"/>
            <a:ext cx="2523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Kevser </a:t>
            </a:r>
            <a:r>
              <a:rPr lang="tr-TR" b="1" dirty="0" smtClean="0"/>
              <a:t> </a:t>
            </a:r>
            <a:r>
              <a:rPr lang="tr-TR" b="1" dirty="0" smtClean="0"/>
              <a:t>Suresi </a:t>
            </a:r>
            <a:r>
              <a:rPr lang="tr-TR" b="1" dirty="0" smtClean="0"/>
              <a:t>108.Sure</a:t>
            </a:r>
            <a:endParaRPr lang="tr-TR" b="1" dirty="0" smtClean="0"/>
          </a:p>
          <a:p>
            <a:r>
              <a:rPr lang="tr-TR" b="1" dirty="0" smtClean="0"/>
              <a:t>1 - </a:t>
            </a:r>
            <a:r>
              <a:rPr lang="tr-TR" b="1" dirty="0"/>
              <a:t>3</a:t>
            </a:r>
            <a:r>
              <a:rPr lang="tr-TR" b="1" dirty="0" smtClean="0"/>
              <a:t> 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60290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36</Words>
  <Application>Microsoft Office PowerPoint</Application>
  <PresentationFormat>Geniş ekran</PresentationFormat>
  <Paragraphs>6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Teması</vt:lpstr>
      <vt:lpstr>اِنَّٓا اَعْطَيْنَاكَ الْكَوْثَرَۜ﴿١﴾  فَصَلِّ لِرَبِّكَ وَانْحَرْۜ﴿٢﴾  اِنَّ شَانِئَكَ هُوَ الْاَبْتَرُ﴿٣﴾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اِنَّٓا اَعْطَيْنَاكَ الْكَوْثَرَۜ﴿١﴾  فَصَلِّ لِرَبِّكَ وَانْحَرْۜ﴿٢﴾  اِنَّ شَانِئَكَ هُوَ الْاَبْتَرُ﴿٣﴾</dc:title>
  <dc:creator>User</dc:creator>
  <cp:lastModifiedBy>User</cp:lastModifiedBy>
  <cp:revision>1</cp:revision>
  <dcterms:created xsi:type="dcterms:W3CDTF">2025-12-04T18:00:27Z</dcterms:created>
  <dcterms:modified xsi:type="dcterms:W3CDTF">2025-12-04T18:02:31Z</dcterms:modified>
</cp:coreProperties>
</file>