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84206-C04A-4F17-8F64-17F5EAB3DC8B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C435B-B395-494E-ADB9-BE7F8C1180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02846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84206-C04A-4F17-8F64-17F5EAB3DC8B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C435B-B395-494E-ADB9-BE7F8C1180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3341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84206-C04A-4F17-8F64-17F5EAB3DC8B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C435B-B395-494E-ADB9-BE7F8C1180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24132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84206-C04A-4F17-8F64-17F5EAB3DC8B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C435B-B395-494E-ADB9-BE7F8C1180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46556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84206-C04A-4F17-8F64-17F5EAB3DC8B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C435B-B395-494E-ADB9-BE7F8C1180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58925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84206-C04A-4F17-8F64-17F5EAB3DC8B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C435B-B395-494E-ADB9-BE7F8C1180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8281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84206-C04A-4F17-8F64-17F5EAB3DC8B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C435B-B395-494E-ADB9-BE7F8C1180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5880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84206-C04A-4F17-8F64-17F5EAB3DC8B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C435B-B395-494E-ADB9-BE7F8C1180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6797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84206-C04A-4F17-8F64-17F5EAB3DC8B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C435B-B395-494E-ADB9-BE7F8C1180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78385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84206-C04A-4F17-8F64-17F5EAB3DC8B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C435B-B395-494E-ADB9-BE7F8C1180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93593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84206-C04A-4F17-8F64-17F5EAB3DC8B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C435B-B395-494E-ADB9-BE7F8C1180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2147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84206-C04A-4F17-8F64-17F5EAB3DC8B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C435B-B395-494E-ADB9-BE7F8C1180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38652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084262"/>
            <a:ext cx="12192000" cy="2852117"/>
          </a:xfrm>
        </p:spPr>
        <p:txBody>
          <a:bodyPr>
            <a:noAutofit/>
          </a:bodyPr>
          <a:lstStyle/>
          <a:p>
            <a:pPr rtl="1"/>
            <a:r>
              <a:rPr lang="ar-AE" sz="4800" dirty="0"/>
              <a:t>اَلْقَارِعَةُۙ</a:t>
            </a:r>
            <a:r>
              <a:rPr lang="ar-AE" sz="4800" b="1" dirty="0"/>
              <a:t>﴿١</a:t>
            </a:r>
            <a:r>
              <a:rPr lang="ar-AE" sz="4800" b="1" dirty="0" smtClean="0"/>
              <a:t>﴾</a:t>
            </a:r>
            <a:r>
              <a:rPr lang="tr-TR" sz="4800" b="1" dirty="0" smtClean="0"/>
              <a:t/>
            </a:r>
            <a:br>
              <a:rPr lang="tr-TR" sz="4800" b="1" dirty="0" smtClean="0"/>
            </a:br>
            <a:r>
              <a:rPr lang="ar-AE" sz="4800" dirty="0"/>
              <a:t/>
            </a:r>
            <a:br>
              <a:rPr lang="ar-AE" sz="4800" dirty="0"/>
            </a:br>
            <a:r>
              <a:rPr lang="ar-AE" sz="4800" dirty="0"/>
              <a:t>مَا الْقَارِعَةُۚ</a:t>
            </a:r>
            <a:r>
              <a:rPr lang="ar-AE" sz="4800" b="1" dirty="0"/>
              <a:t>﴿٢</a:t>
            </a:r>
            <a:r>
              <a:rPr lang="ar-AE" sz="4800" b="1" dirty="0" smtClean="0"/>
              <a:t>﴾</a:t>
            </a:r>
            <a:r>
              <a:rPr lang="tr-TR" sz="4800" b="1" dirty="0" smtClean="0"/>
              <a:t/>
            </a:r>
            <a:br>
              <a:rPr lang="tr-TR" sz="4800" b="1" dirty="0" smtClean="0"/>
            </a:br>
            <a:r>
              <a:rPr lang="ar-AE" sz="4800" dirty="0"/>
              <a:t/>
            </a:r>
            <a:br>
              <a:rPr lang="ar-AE" sz="4800" dirty="0"/>
            </a:br>
            <a:r>
              <a:rPr lang="ar-AE" sz="4800" dirty="0"/>
              <a:t>وَمَٓا اَدْرٰيكَ مَا الْقَارِعَةُۜ</a:t>
            </a:r>
            <a:r>
              <a:rPr lang="ar-AE" sz="4800" b="1" dirty="0"/>
              <a:t>﴿٣﴾</a:t>
            </a:r>
            <a:endParaRPr lang="ar-AE" sz="48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605454"/>
            <a:ext cx="12192000" cy="2018370"/>
          </a:xfrm>
        </p:spPr>
        <p:txBody>
          <a:bodyPr/>
          <a:lstStyle/>
          <a:p>
            <a:r>
              <a:rPr lang="tr-TR" b="1" i="1" dirty="0"/>
              <a:t>﴾1﴿O dehşetli ses!</a:t>
            </a:r>
          </a:p>
          <a:p>
            <a:r>
              <a:rPr lang="tr-TR" b="1" i="1" dirty="0"/>
              <a:t>﴾2﴿O ne dehşetli ses!</a:t>
            </a:r>
          </a:p>
          <a:p>
            <a:r>
              <a:rPr lang="tr-TR" b="1" i="1" dirty="0"/>
              <a:t>﴾3﴿Nedir o dehşetli ses, bilir misin?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9842500" y="0"/>
            <a:ext cx="2349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/>
              <a:t>Kâria</a:t>
            </a:r>
            <a:r>
              <a:rPr lang="tr-TR" b="1" dirty="0" smtClean="0"/>
              <a:t> </a:t>
            </a:r>
            <a:r>
              <a:rPr lang="tr-TR" b="1" dirty="0" smtClean="0"/>
              <a:t>Suresi </a:t>
            </a:r>
            <a:r>
              <a:rPr lang="tr-TR" b="1" dirty="0" smtClean="0"/>
              <a:t>101.Sure</a:t>
            </a:r>
            <a:endParaRPr lang="tr-TR" b="1" dirty="0" smtClean="0"/>
          </a:p>
          <a:p>
            <a:r>
              <a:rPr lang="tr-TR" b="1" dirty="0" smtClean="0"/>
              <a:t>1 - 3 </a:t>
            </a:r>
            <a:r>
              <a:rPr lang="tr-TR" b="1" dirty="0" smtClean="0"/>
              <a:t>. Ayet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51997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084262"/>
            <a:ext cx="12192000" cy="1815055"/>
          </a:xfrm>
        </p:spPr>
        <p:txBody>
          <a:bodyPr>
            <a:noAutofit/>
          </a:bodyPr>
          <a:lstStyle/>
          <a:p>
            <a:pPr rtl="1"/>
            <a:r>
              <a:rPr lang="ar-AE" dirty="0"/>
              <a:t>يَوْمَ يَكُونُ النَّاسُ كَالْفَرَاشِ الْمَبْثُوثِۙ</a:t>
            </a:r>
            <a:r>
              <a:rPr lang="ar-AE" b="1" dirty="0"/>
              <a:t>﴿٤﴾</a:t>
            </a:r>
            <a:endParaRPr lang="ar-AE" sz="48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605454"/>
            <a:ext cx="12192000" cy="2018370"/>
          </a:xfrm>
        </p:spPr>
        <p:txBody>
          <a:bodyPr/>
          <a:lstStyle/>
          <a:p>
            <a:r>
              <a:rPr lang="tr-TR" b="1" i="1" dirty="0"/>
              <a:t>﴾4﴿O gün insanlar sağa sola dağılmış kelebekler gibi olur.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9842500" y="0"/>
            <a:ext cx="2349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/>
              <a:t>Kâria</a:t>
            </a:r>
            <a:r>
              <a:rPr lang="tr-TR" b="1" dirty="0" smtClean="0"/>
              <a:t> </a:t>
            </a:r>
            <a:r>
              <a:rPr lang="tr-TR" b="1" dirty="0" smtClean="0"/>
              <a:t>Suresi </a:t>
            </a:r>
            <a:r>
              <a:rPr lang="tr-TR" b="1" dirty="0" smtClean="0"/>
              <a:t>101.Sure</a:t>
            </a:r>
            <a:endParaRPr lang="tr-TR" b="1" dirty="0" smtClean="0"/>
          </a:p>
          <a:p>
            <a:r>
              <a:rPr lang="tr-TR" b="1" dirty="0"/>
              <a:t>4</a:t>
            </a:r>
            <a:r>
              <a:rPr lang="tr-TR" b="1" dirty="0" smtClean="0"/>
              <a:t> </a:t>
            </a:r>
            <a:r>
              <a:rPr lang="tr-TR" b="1" dirty="0" smtClean="0"/>
              <a:t>. Ayet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5163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084262"/>
            <a:ext cx="12192000" cy="1815055"/>
          </a:xfrm>
        </p:spPr>
        <p:txBody>
          <a:bodyPr>
            <a:noAutofit/>
          </a:bodyPr>
          <a:lstStyle/>
          <a:p>
            <a:pPr rtl="1"/>
            <a:r>
              <a:rPr lang="ar-AE" dirty="0"/>
              <a:t>وَتَكُونُ الْجِبَالُ كَالْعِهْنِ الْمَنْفُوشِۜ</a:t>
            </a:r>
            <a:r>
              <a:rPr lang="ar-AE" b="1" dirty="0"/>
              <a:t>﴿٥﴾</a:t>
            </a:r>
            <a:endParaRPr lang="ar-AE" sz="48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605454"/>
            <a:ext cx="12192000" cy="2018370"/>
          </a:xfrm>
        </p:spPr>
        <p:txBody>
          <a:bodyPr/>
          <a:lstStyle/>
          <a:p>
            <a:r>
              <a:rPr lang="tr-TR" b="1" i="1" dirty="0"/>
              <a:t>﴾5﴿Dağlar da atılmış renkli yüne dönüşür.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9842500" y="0"/>
            <a:ext cx="2349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/>
              <a:t>Kâria</a:t>
            </a:r>
            <a:r>
              <a:rPr lang="tr-TR" b="1" dirty="0" smtClean="0"/>
              <a:t> </a:t>
            </a:r>
            <a:r>
              <a:rPr lang="tr-TR" b="1" dirty="0" smtClean="0"/>
              <a:t>Suresi </a:t>
            </a:r>
            <a:r>
              <a:rPr lang="tr-TR" b="1" dirty="0" smtClean="0"/>
              <a:t>101.Sure</a:t>
            </a:r>
            <a:endParaRPr lang="tr-TR" b="1" dirty="0" smtClean="0"/>
          </a:p>
          <a:p>
            <a:r>
              <a:rPr lang="tr-TR" b="1" dirty="0" smtClean="0"/>
              <a:t>5 </a:t>
            </a:r>
            <a:r>
              <a:rPr lang="tr-TR" b="1" dirty="0" smtClean="0"/>
              <a:t>. Ayet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71702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412596"/>
            <a:ext cx="12192000" cy="4047892"/>
          </a:xfrm>
        </p:spPr>
        <p:txBody>
          <a:bodyPr>
            <a:noAutofit/>
          </a:bodyPr>
          <a:lstStyle/>
          <a:p>
            <a:pPr rtl="1"/>
            <a:r>
              <a:rPr lang="ar-AE" sz="4000" dirty="0"/>
              <a:t>فَاَمَّا مَنْ ثَقُلَتْ مَوَازٖينُهُۙ</a:t>
            </a:r>
            <a:r>
              <a:rPr lang="ar-AE" sz="4000" b="1" dirty="0"/>
              <a:t>﴿٦</a:t>
            </a:r>
            <a:r>
              <a:rPr lang="ar-AE" sz="4000" b="1" dirty="0" smtClean="0"/>
              <a:t>﴾</a:t>
            </a:r>
            <a:r>
              <a:rPr lang="tr-TR" sz="4000" b="1" dirty="0" smtClean="0"/>
              <a:t/>
            </a:r>
            <a:br>
              <a:rPr lang="tr-TR" sz="4000" b="1" dirty="0" smtClean="0"/>
            </a:br>
            <a:r>
              <a:rPr lang="ar-AE" sz="4000" dirty="0"/>
              <a:t/>
            </a:r>
            <a:br>
              <a:rPr lang="ar-AE" sz="4000" dirty="0"/>
            </a:br>
            <a:r>
              <a:rPr lang="ar-AE" sz="4000" dirty="0"/>
              <a:t>فَهُوَ فٖي عٖيشَةٍ رَاضِيَةٍؕ</a:t>
            </a:r>
            <a:r>
              <a:rPr lang="ar-AE" sz="4000" b="1" dirty="0"/>
              <a:t>﴿٧</a:t>
            </a:r>
            <a:r>
              <a:rPr lang="ar-AE" sz="4000" b="1" dirty="0" smtClean="0"/>
              <a:t>﴾</a:t>
            </a:r>
            <a:r>
              <a:rPr lang="tr-TR" sz="4000" b="1" dirty="0" smtClean="0"/>
              <a:t/>
            </a:r>
            <a:br>
              <a:rPr lang="tr-TR" sz="4000" b="1" dirty="0" smtClean="0"/>
            </a:br>
            <a:r>
              <a:rPr lang="ar-AE" sz="4000" dirty="0"/>
              <a:t/>
            </a:r>
            <a:br>
              <a:rPr lang="ar-AE" sz="4000" dirty="0"/>
            </a:br>
            <a:r>
              <a:rPr lang="ar-AE" sz="4000" dirty="0"/>
              <a:t>وَاَمَّا مَنْ خَفَّتْ مَوَازٖينُهُۙ</a:t>
            </a:r>
            <a:r>
              <a:rPr lang="ar-AE" sz="4000" b="1" dirty="0"/>
              <a:t>﴿٨</a:t>
            </a:r>
            <a:r>
              <a:rPr lang="ar-AE" sz="4000" b="1" dirty="0" smtClean="0"/>
              <a:t>﴾</a:t>
            </a:r>
            <a:r>
              <a:rPr lang="tr-TR" sz="4000" b="1" dirty="0" smtClean="0"/>
              <a:t/>
            </a:r>
            <a:br>
              <a:rPr lang="tr-TR" sz="4000" b="1" dirty="0" smtClean="0"/>
            </a:br>
            <a:endParaRPr lang="ar-AE" sz="40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772722"/>
            <a:ext cx="12192000" cy="2085278"/>
          </a:xfrm>
        </p:spPr>
        <p:txBody>
          <a:bodyPr/>
          <a:lstStyle/>
          <a:p>
            <a:r>
              <a:rPr lang="tr-TR" b="1" i="1" dirty="0"/>
              <a:t>﴾6﴿Kimin tartılan amelleri ağır gelirse,</a:t>
            </a:r>
          </a:p>
          <a:p>
            <a:r>
              <a:rPr lang="tr-TR" b="1" i="1" dirty="0"/>
              <a:t>﴾7﴿İşte o mutlu bir hayat içinde olur.</a:t>
            </a:r>
          </a:p>
          <a:p>
            <a:r>
              <a:rPr lang="tr-TR" b="1" i="1" dirty="0"/>
              <a:t>﴾8﴿Amelleri hafif olana gelince,</a:t>
            </a:r>
          </a:p>
          <a:p>
            <a:endParaRPr lang="tr-TR" b="1" i="1" dirty="0"/>
          </a:p>
        </p:txBody>
      </p:sp>
      <p:sp>
        <p:nvSpPr>
          <p:cNvPr id="4" name="Metin kutusu 3"/>
          <p:cNvSpPr txBox="1"/>
          <p:nvPr/>
        </p:nvSpPr>
        <p:spPr>
          <a:xfrm>
            <a:off x="9842500" y="0"/>
            <a:ext cx="2349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/>
              <a:t>Kâria</a:t>
            </a:r>
            <a:r>
              <a:rPr lang="tr-TR" b="1" dirty="0" smtClean="0"/>
              <a:t> </a:t>
            </a:r>
            <a:r>
              <a:rPr lang="tr-TR" b="1" dirty="0" smtClean="0"/>
              <a:t>Suresi </a:t>
            </a:r>
            <a:r>
              <a:rPr lang="tr-TR" b="1" dirty="0" smtClean="0"/>
              <a:t>101.Sure</a:t>
            </a:r>
            <a:endParaRPr lang="tr-TR" b="1" dirty="0" smtClean="0"/>
          </a:p>
          <a:p>
            <a:r>
              <a:rPr lang="tr-TR" b="1" dirty="0" smtClean="0"/>
              <a:t>6 - 8 </a:t>
            </a:r>
            <a:r>
              <a:rPr lang="tr-TR" b="1" dirty="0" smtClean="0"/>
              <a:t>. Ayet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48202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412596"/>
            <a:ext cx="12192000" cy="3836019"/>
          </a:xfrm>
        </p:spPr>
        <p:txBody>
          <a:bodyPr>
            <a:noAutofit/>
          </a:bodyPr>
          <a:lstStyle/>
          <a:p>
            <a:pPr rtl="1"/>
            <a:r>
              <a:rPr lang="ar-AE" sz="4800" dirty="0"/>
              <a:t>فَاُمُّهُ هَاوِيَةٌؕ</a:t>
            </a:r>
            <a:r>
              <a:rPr lang="ar-AE" sz="4800" b="1" dirty="0"/>
              <a:t>﴿٩</a:t>
            </a:r>
            <a:r>
              <a:rPr lang="ar-AE" sz="4800" b="1" dirty="0" smtClean="0"/>
              <a:t>﴾</a:t>
            </a:r>
            <a:r>
              <a:rPr lang="tr-TR" sz="4800" b="1" dirty="0" smtClean="0"/>
              <a:t/>
            </a:r>
            <a:br>
              <a:rPr lang="tr-TR" sz="4800" b="1" dirty="0" smtClean="0"/>
            </a:br>
            <a:r>
              <a:rPr lang="ar-AE" sz="4800" dirty="0"/>
              <a:t/>
            </a:r>
            <a:br>
              <a:rPr lang="ar-AE" sz="4800" dirty="0"/>
            </a:br>
            <a:r>
              <a:rPr lang="ar-AE" sz="4800" dirty="0"/>
              <a:t>وَمَٓا اَدْرٰيكَ مَا هِيَهْؕ</a:t>
            </a:r>
            <a:r>
              <a:rPr lang="ar-AE" sz="4800" b="1" dirty="0"/>
              <a:t>﴿١٠</a:t>
            </a:r>
            <a:r>
              <a:rPr lang="ar-AE" sz="4800" b="1" dirty="0" smtClean="0"/>
              <a:t>﴾</a:t>
            </a:r>
            <a:r>
              <a:rPr lang="tr-TR" sz="4800" b="1" dirty="0" smtClean="0"/>
              <a:t/>
            </a:r>
            <a:br>
              <a:rPr lang="tr-TR" sz="4800" b="1" dirty="0" smtClean="0"/>
            </a:br>
            <a:r>
              <a:rPr lang="ar-AE" sz="4800" dirty="0"/>
              <a:t/>
            </a:r>
            <a:br>
              <a:rPr lang="ar-AE" sz="4800" dirty="0"/>
            </a:br>
            <a:r>
              <a:rPr lang="ar-AE" sz="4800" dirty="0"/>
              <a:t>نَارٌ حَامِيَةٌ</a:t>
            </a:r>
            <a:r>
              <a:rPr lang="ar-AE" sz="4800" b="1" dirty="0"/>
              <a:t>﴿١١﴾</a:t>
            </a:r>
            <a:endParaRPr lang="ar-AE" sz="48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772722"/>
            <a:ext cx="12192000" cy="2085278"/>
          </a:xfrm>
        </p:spPr>
        <p:txBody>
          <a:bodyPr/>
          <a:lstStyle/>
          <a:p>
            <a:r>
              <a:rPr lang="tr-TR" b="1" i="1" dirty="0"/>
              <a:t>﴾9﴿Onu kucaklayacak olan </a:t>
            </a:r>
            <a:r>
              <a:rPr lang="tr-TR" b="1" i="1" dirty="0" err="1"/>
              <a:t>hâviyedir</a:t>
            </a:r>
            <a:r>
              <a:rPr lang="tr-TR" b="1" i="1" dirty="0"/>
              <a:t>.</a:t>
            </a:r>
          </a:p>
          <a:p>
            <a:r>
              <a:rPr lang="tr-TR" b="1" i="1" dirty="0"/>
              <a:t>﴾10﴿O nedir, bilir misin?</a:t>
            </a:r>
          </a:p>
          <a:p>
            <a:r>
              <a:rPr lang="tr-TR" b="1" i="1" dirty="0"/>
              <a:t>﴾11﴿Yakıp kavuran bir ateş!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9842500" y="0"/>
            <a:ext cx="2349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/>
              <a:t>Kâria</a:t>
            </a:r>
            <a:r>
              <a:rPr lang="tr-TR" b="1" dirty="0" smtClean="0"/>
              <a:t> </a:t>
            </a:r>
            <a:r>
              <a:rPr lang="tr-TR" b="1" dirty="0" smtClean="0"/>
              <a:t>Suresi </a:t>
            </a:r>
            <a:r>
              <a:rPr lang="tr-TR" b="1" dirty="0" smtClean="0"/>
              <a:t>101.Sure</a:t>
            </a:r>
            <a:endParaRPr lang="tr-TR" b="1" dirty="0" smtClean="0"/>
          </a:p>
          <a:p>
            <a:r>
              <a:rPr lang="tr-TR" b="1" dirty="0" smtClean="0"/>
              <a:t>9 - 11 </a:t>
            </a:r>
            <a:r>
              <a:rPr lang="tr-TR" b="1" dirty="0" smtClean="0"/>
              <a:t>. Ayet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758481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137</Words>
  <Application>Microsoft Office PowerPoint</Application>
  <PresentationFormat>Geniş ekran</PresentationFormat>
  <Paragraphs>26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Teması</vt:lpstr>
      <vt:lpstr>اَلْقَارِعَةُۙ﴿١﴾  مَا الْقَارِعَةُۚ﴿٢﴾  وَمَٓا اَدْرٰيكَ مَا الْقَارِعَةُۜ﴿٣﴾</vt:lpstr>
      <vt:lpstr>يَوْمَ يَكُونُ النَّاسُ كَالْفَرَاشِ الْمَبْثُوثِۙ﴿٤﴾</vt:lpstr>
      <vt:lpstr>وَتَكُونُ الْجِبَالُ كَالْعِهْنِ الْمَنْفُوشِۜ﴿٥﴾</vt:lpstr>
      <vt:lpstr>فَاَمَّا مَنْ ثَقُلَتْ مَوَازٖينُهُۙ﴿٦﴾  فَهُوَ فٖي عٖيشَةٍ رَاضِيَةٍؕ﴿٧﴾  وَاَمَّا مَنْ خَفَّتْ مَوَازٖينُهُۙ﴿٨﴾ </vt:lpstr>
      <vt:lpstr>فَاُمُّهُ هَاوِيَةٌؕ﴿٩﴾  وَمَٓا اَدْرٰيكَ مَا هِيَهْؕ﴿١٠﴾  نَارٌ حَامِيَةٌ﴿١١﴾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وَالْعَادِيَاتِ ضَبْحًاۙ﴿١﴾</dc:title>
  <dc:creator>User</dc:creator>
  <cp:lastModifiedBy>User</cp:lastModifiedBy>
  <cp:revision>2</cp:revision>
  <dcterms:created xsi:type="dcterms:W3CDTF">2025-12-05T16:33:02Z</dcterms:created>
  <dcterms:modified xsi:type="dcterms:W3CDTF">2025-12-05T16:41:03Z</dcterms:modified>
</cp:coreProperties>
</file>