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9744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2997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243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538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323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987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771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1697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729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23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1234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7A40-6E00-430B-A41F-F1FA6E609BEB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4A0C2-9B45-4140-8282-FDF75B3E66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53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15483"/>
            <a:ext cx="12192000" cy="3277413"/>
          </a:xfrm>
        </p:spPr>
        <p:txBody>
          <a:bodyPr>
            <a:noAutofit/>
          </a:bodyPr>
          <a:lstStyle/>
          <a:p>
            <a:pPr rtl="1"/>
            <a:r>
              <a:rPr lang="ar-AE" sz="3600" dirty="0"/>
              <a:t>قُلْ يَٓا اَيُّهَا الْكَافِرُونَۙ</a:t>
            </a:r>
            <a:r>
              <a:rPr lang="ar-AE" sz="3600" b="1" dirty="0"/>
              <a:t>﴿١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لَٓا اَعْبُدُ مَا تَعْبُدُونَۙ</a:t>
            </a:r>
            <a:r>
              <a:rPr lang="ar-AE" sz="3600" b="1" dirty="0"/>
              <a:t>﴿٢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وَلَٓا اَنْتُمْ عَابِدُونَ مَٓا اَعْبُدُۚ</a:t>
            </a:r>
            <a:r>
              <a:rPr lang="ar-AE" sz="3600" b="1" dirty="0"/>
              <a:t>﴿٣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endParaRPr lang="ar-AE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2064021"/>
          </a:xfrm>
        </p:spPr>
        <p:txBody>
          <a:bodyPr>
            <a:normAutofit/>
          </a:bodyPr>
          <a:lstStyle/>
          <a:p>
            <a:r>
              <a:rPr lang="tr-TR" b="1" i="1" dirty="0"/>
              <a:t>﴾1﴿De ki: “Ey inkârcılar!</a:t>
            </a:r>
          </a:p>
          <a:p>
            <a:r>
              <a:rPr lang="tr-TR" b="1" i="1" dirty="0"/>
              <a:t>﴾2﴿Ben sizin tapmakta olduğunuz şeylere tapmam.</a:t>
            </a:r>
          </a:p>
          <a:p>
            <a:r>
              <a:rPr lang="tr-TR" b="1" i="1" dirty="0"/>
              <a:t>﴾3﴿Siz de benim taptığıma tapıyor değilsiniz.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668107" y="0"/>
            <a:ext cx="2523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Kâfirûn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109.Sure</a:t>
            </a:r>
            <a:endParaRPr lang="tr-TR" b="1" dirty="0" smtClean="0"/>
          </a:p>
          <a:p>
            <a:r>
              <a:rPr lang="tr-TR" b="1" dirty="0" smtClean="0"/>
              <a:t>1 - </a:t>
            </a:r>
            <a:r>
              <a:rPr lang="tr-TR" b="1" dirty="0"/>
              <a:t>3</a:t>
            </a:r>
            <a:r>
              <a:rPr lang="tr-TR" b="1" dirty="0" smtClean="0"/>
              <a:t>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42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2"/>
            <a:ext cx="12192000" cy="2498997"/>
          </a:xfrm>
        </p:spPr>
        <p:txBody>
          <a:bodyPr>
            <a:noAutofit/>
          </a:bodyPr>
          <a:lstStyle/>
          <a:p>
            <a:pPr rtl="1"/>
            <a:r>
              <a:rPr lang="ar-AE" sz="3600" dirty="0" smtClean="0"/>
              <a:t>وَلَٓا </a:t>
            </a:r>
            <a:r>
              <a:rPr lang="ar-AE" sz="3600" dirty="0"/>
              <a:t>اَنَا۬ عَابِدٌ مَا عَبَدْتُمْۙ</a:t>
            </a:r>
            <a:r>
              <a:rPr lang="ar-AE" sz="3600" b="1" dirty="0"/>
              <a:t>﴿٤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وَلَٓا اَنْتُمْ عَابِدُونَ مَٓا اَعْبُدُۜ</a:t>
            </a:r>
            <a:r>
              <a:rPr lang="ar-AE" sz="3600" b="1" dirty="0"/>
              <a:t>﴿٥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لَكُمْ دٖينُكُمْ وَلِىَ دٖينِ</a:t>
            </a:r>
            <a:r>
              <a:rPr lang="ar-AE" sz="3600" b="1" dirty="0"/>
              <a:t>﴿٦﴾</a:t>
            </a:r>
            <a:endParaRPr lang="ar-AE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2064021"/>
          </a:xfrm>
        </p:spPr>
        <p:txBody>
          <a:bodyPr>
            <a:normAutofit/>
          </a:bodyPr>
          <a:lstStyle/>
          <a:p>
            <a:r>
              <a:rPr lang="tr-TR" b="1" i="1" dirty="0"/>
              <a:t>﴾4﴿Ben sizin taptıklarınıza tapacak değilim.</a:t>
            </a:r>
          </a:p>
          <a:p>
            <a:r>
              <a:rPr lang="tr-TR" b="1" i="1" dirty="0"/>
              <a:t>﴾5﴿Siz de benim taptığıma tapıyor değilsiniz.</a:t>
            </a:r>
          </a:p>
          <a:p>
            <a:r>
              <a:rPr lang="tr-TR" b="1" i="1"/>
              <a:t>﴾6﴿Sizin dininiz size, benim dinim banadır.”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668107" y="0"/>
            <a:ext cx="2523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Kâfirûn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109.Sure</a:t>
            </a:r>
            <a:endParaRPr lang="tr-TR" b="1" dirty="0" smtClean="0"/>
          </a:p>
          <a:p>
            <a:r>
              <a:rPr lang="tr-TR" b="1" dirty="0"/>
              <a:t>4</a:t>
            </a:r>
            <a:r>
              <a:rPr lang="tr-TR" b="1" dirty="0" smtClean="0"/>
              <a:t> </a:t>
            </a:r>
            <a:r>
              <a:rPr lang="tr-TR" b="1" dirty="0" smtClean="0"/>
              <a:t>- </a:t>
            </a:r>
            <a:r>
              <a:rPr lang="tr-TR" b="1" dirty="0" smtClean="0"/>
              <a:t>6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15983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75</Words>
  <Application>Microsoft Office PowerPoint</Application>
  <PresentationFormat>Geniş ekran</PresentationFormat>
  <Paragraphs>12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قُلْ يَٓا اَيُّهَا الْكَافِرُونَۙ﴿١﴾  لَٓا اَعْبُدُ مَا تَعْبُدُونَۙ﴿٢﴾  وَلَٓا اَنْتُمْ عَابِدُونَ مَٓا اَعْبُدُۚ﴿٣﴾  </vt:lpstr>
      <vt:lpstr>وَلَٓا اَنَا۬ عَابِدٌ مَا عَبَدْتُمْۙ﴿٤﴾  وَلَٓا اَنْتُمْ عَابِدُونَ مَٓا اَعْبُدُۜ﴿٥﴾  لَكُمْ دٖينُكُمْ وَلِىَ دٖينِ﴿٦﴾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قُلْ يَٓا اَيُّهَا الْكَافِرُونَۙ﴿١﴾  لَٓا اَعْبُدُ مَا تَعْبُدُونَۙ﴿٢﴾  وَلَٓا اَنْتُمْ عَابِدُونَ مَٓا اَعْبُدُۚ﴿٣﴾  </dc:title>
  <dc:creator>User</dc:creator>
  <cp:lastModifiedBy>User</cp:lastModifiedBy>
  <cp:revision>1</cp:revision>
  <dcterms:created xsi:type="dcterms:W3CDTF">2025-12-04T17:57:35Z</dcterms:created>
  <dcterms:modified xsi:type="dcterms:W3CDTF">2025-12-04T17:59:54Z</dcterms:modified>
</cp:coreProperties>
</file>