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1125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687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235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422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719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543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421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222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953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098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9EF3E-40F2-4896-BD22-0A2958061D16}" type="datetimeFigureOut">
              <a:rPr lang="tr-TR" smtClean="0"/>
              <a:t>4.12.2025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AFA8D-23D3-4912-BAD5-D1904566B2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454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قُلْ هُوَ اللّٰهُ اَحَدٌۚ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﴿١﴾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﴾1﴿De ki: “O, Allah’tır, tektir.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İhlâs </a:t>
            </a:r>
            <a:r>
              <a:rPr lang="tr-TR" b="1" dirty="0" smtClean="0"/>
              <a:t> </a:t>
            </a:r>
            <a:r>
              <a:rPr lang="tr-TR" b="1" dirty="0" smtClean="0"/>
              <a:t>Suresi 112.Sure</a:t>
            </a:r>
          </a:p>
          <a:p>
            <a:r>
              <a:rPr lang="tr-TR" b="1" dirty="0" smtClean="0"/>
              <a:t>1 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501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اَللّٰهُ الصَّمَدُۚ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﴿٢﴾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﴾2﴿Allah </a:t>
            </a:r>
            <a:r>
              <a:rPr lang="tr-TR" b="1" i="1" dirty="0" err="1"/>
              <a:t>sameddir</a:t>
            </a:r>
            <a:r>
              <a:rPr lang="tr-TR" b="1" i="1" dirty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İhlâs </a:t>
            </a:r>
            <a:r>
              <a:rPr lang="tr-TR" b="1" dirty="0" smtClean="0"/>
              <a:t> </a:t>
            </a:r>
            <a:r>
              <a:rPr lang="tr-TR" b="1" dirty="0" smtClean="0"/>
              <a:t>Suresi 112.Sure</a:t>
            </a:r>
          </a:p>
          <a:p>
            <a:r>
              <a:rPr lang="tr-TR" b="1" dirty="0"/>
              <a:t>2</a:t>
            </a:r>
            <a:r>
              <a:rPr lang="tr-TR" b="1" dirty="0" smtClean="0"/>
              <a:t> 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9121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لَمْ يَلِدْ وَلَمْ يُولَدْۙ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﴿٣﴾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﴾3﴿Doğurmamış ve doğmamıştır.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İhlâs </a:t>
            </a:r>
            <a:r>
              <a:rPr lang="tr-TR" b="1" dirty="0" smtClean="0"/>
              <a:t> </a:t>
            </a:r>
            <a:r>
              <a:rPr lang="tr-TR" b="1" dirty="0" smtClean="0"/>
              <a:t>Suresi 112.Sure</a:t>
            </a:r>
          </a:p>
          <a:p>
            <a:r>
              <a:rPr lang="tr-TR" b="1" dirty="0"/>
              <a:t>3</a:t>
            </a:r>
            <a:r>
              <a:rPr lang="tr-TR" b="1" dirty="0" smtClean="0"/>
              <a:t> 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388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236663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b="0" i="0" dirty="0" smtClean="0">
                <a:solidFill>
                  <a:srgbClr val="725945"/>
                </a:solidFill>
                <a:effectLst/>
                <a:latin typeface="Elif1"/>
              </a:rPr>
              <a:t>وَلَمْ يَكُنْ لَهُ كُفُوًا اَحَدٌ</a:t>
            </a:r>
            <a:r>
              <a:rPr lang="ar-AE" b="1" i="0" u="none" strike="noStrike" dirty="0" smtClean="0">
                <a:solidFill>
                  <a:srgbClr val="725945"/>
                </a:solidFill>
                <a:effectLst/>
                <a:latin typeface="Elif1"/>
              </a:rPr>
              <a:t>﴿٤﴾</a:t>
            </a:r>
            <a:endParaRPr lang="ar-AE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492896"/>
            <a:ext cx="12192000" cy="1399903"/>
          </a:xfrm>
        </p:spPr>
        <p:txBody>
          <a:bodyPr/>
          <a:lstStyle/>
          <a:p>
            <a:r>
              <a:rPr lang="tr-TR" b="1" i="1" dirty="0"/>
              <a:t>﴾4﴿O’nun hiçbir dengi yoktur.”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/>
              <a:t>İhlâs</a:t>
            </a:r>
            <a:r>
              <a:rPr lang="tr-TR" b="1"/>
              <a:t> </a:t>
            </a:r>
            <a:r>
              <a:rPr lang="tr-TR" b="1" smtClean="0"/>
              <a:t> </a:t>
            </a:r>
            <a:r>
              <a:rPr lang="tr-TR" b="1" dirty="0" smtClean="0"/>
              <a:t>Suresi 112.Sure</a:t>
            </a:r>
          </a:p>
          <a:p>
            <a:r>
              <a:rPr lang="tr-TR" b="1" dirty="0"/>
              <a:t>4</a:t>
            </a:r>
            <a:r>
              <a:rPr lang="tr-TR" b="1" dirty="0" smtClean="0"/>
              <a:t> . Ayet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2827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Geniş ekran</PresentationFormat>
  <Paragraphs>16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Elif1</vt:lpstr>
      <vt:lpstr>Times New Roman</vt:lpstr>
      <vt:lpstr>Office Teması</vt:lpstr>
      <vt:lpstr>قُلْ هُوَ اللّٰهُ اَحَدٌۚ﴿١﴾</vt:lpstr>
      <vt:lpstr>اَللّٰهُ الصَّمَدُۚ﴿٢﴾</vt:lpstr>
      <vt:lpstr>لَمْ يَلِدْ وَلَمْ يُولَدْۙ﴿٣﴾</vt:lpstr>
      <vt:lpstr>وَلَمْ يَكُنْ لَهُ كُفُوًا اَحَدٌ﴿٤﴾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قُلْ هُوَ اللّٰهُ اَحَدٌۚ﴿١﴾</dc:title>
  <dc:creator>User</dc:creator>
  <cp:lastModifiedBy>User</cp:lastModifiedBy>
  <cp:revision>3</cp:revision>
  <dcterms:created xsi:type="dcterms:W3CDTF">2025-12-04T17:27:02Z</dcterms:created>
  <dcterms:modified xsi:type="dcterms:W3CDTF">2025-12-04T17:51:52Z</dcterms:modified>
</cp:coreProperties>
</file>