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3475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28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0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598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8314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487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285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469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06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034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71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888A8-A493-4BBC-881F-2D3F0346BA55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BC406-7E7F-45E2-9945-441EA7F9EB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34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25912"/>
            <a:ext cx="12192000" cy="2854711"/>
          </a:xfrm>
        </p:spPr>
        <p:txBody>
          <a:bodyPr>
            <a:noAutofit/>
          </a:bodyPr>
          <a:lstStyle/>
          <a:p>
            <a:pPr rtl="1"/>
            <a:r>
              <a:rPr lang="ar-AE" sz="4400" dirty="0"/>
              <a:t>وَيْلٌ لِكُلِّ هُمَزَةٍ لُمَزَةٍۙ</a:t>
            </a:r>
            <a:r>
              <a:rPr lang="ar-AE" sz="4400" b="1" dirty="0"/>
              <a:t>﴿١</a:t>
            </a:r>
            <a:r>
              <a:rPr lang="ar-AE" sz="4400" b="1" dirty="0" smtClean="0"/>
              <a:t>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/>
              <a:t/>
            </a:r>
            <a:br>
              <a:rPr lang="ar-AE" sz="4400" dirty="0"/>
            </a:br>
            <a:r>
              <a:rPr lang="ar-AE" sz="4400" dirty="0"/>
              <a:t>اَلَّذٖى جَمَعَ مَالًا وَعَدَّدَهُۙ</a:t>
            </a:r>
            <a:r>
              <a:rPr lang="ar-AE" sz="4400" b="1" dirty="0"/>
              <a:t>﴿٢</a:t>
            </a:r>
            <a:r>
              <a:rPr lang="ar-AE" sz="4400" b="1" dirty="0" smtClean="0"/>
              <a:t>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/>
              <a:t/>
            </a:r>
            <a:br>
              <a:rPr lang="ar-AE" sz="4400" dirty="0"/>
            </a:br>
            <a:r>
              <a:rPr lang="ar-AE" sz="4400" dirty="0"/>
              <a:t>يَحْسَبُ اَنَّ مَالَـهُٓ اَخْلَدَهُۚ</a:t>
            </a:r>
            <a:r>
              <a:rPr lang="ar-AE" sz="4400" b="1" dirty="0"/>
              <a:t>﴿٣﴾</a:t>
            </a:r>
            <a:endParaRPr lang="ar-AE" sz="4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71638"/>
            <a:ext cx="12192000" cy="1527717"/>
          </a:xfrm>
        </p:spPr>
        <p:txBody>
          <a:bodyPr/>
          <a:lstStyle/>
          <a:p>
            <a:r>
              <a:rPr lang="tr-TR" b="1" i="1" dirty="0"/>
              <a:t>﴾1-2﴿Arkadan çekiştiren, ayıp kusur arayan, servet toplayan ve onu sayıp duran herkesin vay haline!</a:t>
            </a:r>
          </a:p>
          <a:p>
            <a:r>
              <a:rPr lang="tr-TR" b="1" i="1" dirty="0"/>
              <a:t>﴾3﴿O, malının kendisini sonsuza kadar yaşatacağını zanneder.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701561" y="0"/>
            <a:ext cx="2490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Hümeze</a:t>
            </a:r>
            <a:r>
              <a:rPr lang="tr-TR" b="1" dirty="0" smtClean="0"/>
              <a:t> </a:t>
            </a:r>
            <a:r>
              <a:rPr lang="tr-TR" b="1" dirty="0"/>
              <a:t>Suresi </a:t>
            </a:r>
            <a:r>
              <a:rPr lang="tr-TR" b="1" dirty="0" smtClean="0"/>
              <a:t>104.Sure</a:t>
            </a:r>
            <a:endParaRPr lang="tr-TR" b="1" dirty="0"/>
          </a:p>
          <a:p>
            <a:r>
              <a:rPr lang="tr-TR" b="1" dirty="0" smtClean="0"/>
              <a:t>1 - 3 </a:t>
            </a:r>
            <a:r>
              <a:rPr lang="tr-TR" b="1" dirty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408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25912"/>
            <a:ext cx="12192000" cy="2854711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كَلَّا لَيُنْبَذَنَّ فِي الْحُطَمَةِؗ</a:t>
            </a:r>
            <a:r>
              <a:rPr lang="ar-AE" sz="4000" b="1" dirty="0"/>
              <a:t>﴿٤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وَمَٓا اَدْرٰيكَ مَا الْحُطَمَةُؕ</a:t>
            </a:r>
            <a:r>
              <a:rPr lang="ar-AE" sz="4000" b="1" dirty="0"/>
              <a:t>﴿٥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نَارُ اللّٰهِ الْمُوقَدَةُۙ</a:t>
            </a:r>
            <a:r>
              <a:rPr lang="ar-AE" sz="4000" b="1" dirty="0"/>
              <a:t>﴿٦</a:t>
            </a:r>
            <a:r>
              <a:rPr lang="ar-AE" sz="4000" b="1" dirty="0" smtClean="0"/>
              <a:t>﴾</a:t>
            </a:r>
            <a:endParaRPr lang="ar-AE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71638"/>
            <a:ext cx="12192000" cy="1527717"/>
          </a:xfrm>
        </p:spPr>
        <p:txBody>
          <a:bodyPr/>
          <a:lstStyle/>
          <a:p>
            <a:r>
              <a:rPr lang="tr-TR" b="1" i="1" dirty="0"/>
              <a:t>﴾4﴿Hayır! </a:t>
            </a:r>
            <a:r>
              <a:rPr lang="tr-TR" b="1" i="1" dirty="0" err="1"/>
              <a:t>Andolsun</a:t>
            </a:r>
            <a:r>
              <a:rPr lang="tr-TR" b="1" i="1" dirty="0"/>
              <a:t> ki o, </a:t>
            </a:r>
            <a:r>
              <a:rPr lang="tr-TR" b="1" i="1" dirty="0" err="1"/>
              <a:t>hutameye</a:t>
            </a:r>
            <a:r>
              <a:rPr lang="tr-TR" b="1" i="1" dirty="0"/>
              <a:t> atılacaktır.</a:t>
            </a:r>
          </a:p>
          <a:p>
            <a:r>
              <a:rPr lang="tr-TR" b="1" i="1" dirty="0"/>
              <a:t>﴾5﴿Nedir o </a:t>
            </a:r>
            <a:r>
              <a:rPr lang="tr-TR" b="1" i="1" dirty="0" err="1"/>
              <a:t>hutame</a:t>
            </a:r>
            <a:r>
              <a:rPr lang="tr-TR" b="1" i="1" dirty="0"/>
              <a:t> bilir misin?</a:t>
            </a:r>
          </a:p>
          <a:p>
            <a:r>
              <a:rPr lang="tr-TR" b="1" i="1" dirty="0"/>
              <a:t>﴾6﴿Allah’ın tutuşturulmuş ateşi!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701561" y="0"/>
            <a:ext cx="2490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Hümeze</a:t>
            </a:r>
            <a:r>
              <a:rPr lang="tr-TR" b="1" dirty="0" smtClean="0"/>
              <a:t> </a:t>
            </a:r>
            <a:r>
              <a:rPr lang="tr-TR" b="1" dirty="0"/>
              <a:t>Suresi </a:t>
            </a:r>
            <a:r>
              <a:rPr lang="tr-TR" b="1" dirty="0" smtClean="0"/>
              <a:t>104.Sure</a:t>
            </a:r>
            <a:endParaRPr lang="tr-TR" b="1" dirty="0"/>
          </a:p>
          <a:p>
            <a:r>
              <a:rPr lang="tr-TR" b="1" dirty="0" smtClean="0"/>
              <a:t>4 - 6 </a:t>
            </a:r>
            <a:r>
              <a:rPr lang="tr-TR" b="1" dirty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7658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25912"/>
            <a:ext cx="12192000" cy="2854711"/>
          </a:xfrm>
        </p:spPr>
        <p:txBody>
          <a:bodyPr>
            <a:noAutofit/>
          </a:bodyPr>
          <a:lstStyle/>
          <a:p>
            <a:pPr rtl="1"/>
            <a:r>
              <a:rPr lang="ar-AE" sz="4400" dirty="0" smtClean="0"/>
              <a:t>اَلَّتٖي تَطَّلِعُ عَلَى الْاَفْـِٔدَةِؕ</a:t>
            </a:r>
            <a:r>
              <a:rPr lang="ar-AE" sz="4400" b="1" dirty="0" smtClean="0"/>
              <a:t>﴿٧﴾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 smtClean="0"/>
              <a:t/>
            </a:r>
            <a:br>
              <a:rPr lang="ar-AE" sz="4400" dirty="0" smtClean="0"/>
            </a:br>
            <a:r>
              <a:rPr lang="ar-AE" sz="4400" dirty="0" smtClean="0"/>
              <a:t>اِنَّهَا عَلَيْهِمْ مُؤْصَدَةٌۙ</a:t>
            </a:r>
            <a:r>
              <a:rPr lang="ar-AE" sz="4400" b="1" dirty="0" smtClean="0"/>
              <a:t>﴿٨﴾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 smtClean="0"/>
              <a:t/>
            </a:r>
            <a:br>
              <a:rPr lang="ar-AE" sz="4400" dirty="0" smtClean="0"/>
            </a:br>
            <a:r>
              <a:rPr lang="ar-AE" sz="4400" dirty="0" smtClean="0"/>
              <a:t>فٖي عَمَدٍ مُمَدَّدَةٍ</a:t>
            </a:r>
            <a:r>
              <a:rPr lang="ar-AE" sz="4400" b="1" dirty="0" smtClean="0"/>
              <a:t>﴿٩﴾</a:t>
            </a:r>
            <a:endParaRPr lang="ar-AE" sz="4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71638"/>
            <a:ext cx="12192000" cy="1527717"/>
          </a:xfrm>
        </p:spPr>
        <p:txBody>
          <a:bodyPr/>
          <a:lstStyle/>
          <a:p>
            <a:r>
              <a:rPr lang="tr-TR" b="1" i="1" dirty="0"/>
              <a:t>﴾7-9﴿Uzatılmış direklere bağlı olarak içine hapsedildikleri, yükselip yürekleri saran ateş!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701561" y="0"/>
            <a:ext cx="2490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Hümeze</a:t>
            </a:r>
            <a:r>
              <a:rPr lang="tr-TR" b="1" dirty="0" smtClean="0"/>
              <a:t> </a:t>
            </a:r>
            <a:r>
              <a:rPr lang="tr-TR" b="1" dirty="0"/>
              <a:t>Suresi </a:t>
            </a:r>
            <a:r>
              <a:rPr lang="tr-TR" b="1" dirty="0" smtClean="0"/>
              <a:t>104.Sure</a:t>
            </a:r>
            <a:endParaRPr lang="tr-TR" b="1" dirty="0"/>
          </a:p>
          <a:p>
            <a:r>
              <a:rPr lang="tr-TR" b="1" dirty="0"/>
              <a:t>7</a:t>
            </a:r>
            <a:r>
              <a:rPr lang="tr-TR" b="1" dirty="0" smtClean="0"/>
              <a:t> - 9 </a:t>
            </a:r>
            <a:r>
              <a:rPr lang="tr-TR" b="1" dirty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294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102</Words>
  <Application>Microsoft Office PowerPoint</Application>
  <PresentationFormat>Geniş ekran</PresentationFormat>
  <Paragraphs>15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وَيْلٌ لِكُلِّ هُمَزَةٍ لُمَزَةٍۙ﴿١﴾  اَلَّذٖى جَمَعَ مَالًا وَعَدَّدَهُۙ﴿٢﴾  يَحْسَبُ اَنَّ مَالَـهُٓ اَخْلَدَهُۚ﴿٣﴾</vt:lpstr>
      <vt:lpstr>كَلَّا لَيُنْبَذَنَّ فِي الْحُطَمَةِؗ﴿٤﴾  وَمَٓا اَدْرٰيكَ مَا الْحُطَمَةُؕ﴿٥﴾  نَارُ اللّٰهِ الْمُوقَدَةُۙ﴿٦﴾</vt:lpstr>
      <vt:lpstr>اَلَّتٖي تَطَّلِعُ عَلَى الْاَفْـِٔدَةِؕ﴿٧﴾  اِنَّهَا عَلَيْهِمْ مُؤْصَدَةٌۙ﴿٨﴾  فٖي عَمَدٍ مُمَدَّدَةٍ﴿٩﴾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وَيْلٌ لِكُلِّ هُمَزَةٍ لُمَزَةٍۙ﴿١﴾  اَلَّذٖى جَمَعَ مَالًا وَعَدَّدَهُۙ﴿٢﴾  يَحْسَبُ اَنَّ مَالَـهُٓ اَخْلَدَهُۚ﴿٣﴾</dc:title>
  <dc:creator>User</dc:creator>
  <cp:lastModifiedBy>User</cp:lastModifiedBy>
  <cp:revision>1</cp:revision>
  <dcterms:created xsi:type="dcterms:W3CDTF">2025-12-05T16:24:29Z</dcterms:created>
  <dcterms:modified xsi:type="dcterms:W3CDTF">2025-12-05T16:28:12Z</dcterms:modified>
</cp:coreProperties>
</file>