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458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81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648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850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6538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115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146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755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921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12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378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D80D1-03F9-4669-AEE9-D8A482ECFAEE}" type="datetimeFigureOut">
              <a:rPr lang="tr-TR" smtClean="0"/>
              <a:t>5.12.2025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94433-FDE6-4D4E-9192-3A25534C96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061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-111512" y="2756946"/>
            <a:ext cx="12192000" cy="1873386"/>
          </a:xfrm>
        </p:spPr>
        <p:txBody>
          <a:bodyPr>
            <a:noAutofit/>
          </a:bodyPr>
          <a:lstStyle/>
          <a:p>
            <a:pPr rtl="1"/>
            <a:r>
              <a:rPr lang="ar-AE" sz="3600" dirty="0"/>
              <a:t>اَلَمْ تَرَ كَيْفَ فَعَلَ رَبُّكَ بِاَصْحَابِ الْفٖيلِؕ</a:t>
            </a:r>
            <a:r>
              <a:rPr lang="ar-AE" sz="3600" b="1" dirty="0"/>
              <a:t>﴿١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اَلَمْ يَجْعَلْ كَيْدَهُمْ فٖي تَضْلٖيلٍۙ</a:t>
            </a:r>
            <a:r>
              <a:rPr lang="ar-AE" sz="3600" b="1" dirty="0"/>
              <a:t>﴿٢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وَاَرْسَلَ عَلَيْهِمْ طَيْرًا اَبَابٖيلَۙ</a:t>
            </a:r>
            <a:r>
              <a:rPr lang="ar-AE" sz="3600" b="1" dirty="0"/>
              <a:t>﴿٣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تَرْمٖيهِمْ بِحِجَارَةٍ مِنْ سِجّٖيلٍۙۖ</a:t>
            </a:r>
            <a:r>
              <a:rPr lang="ar-AE" sz="3600" b="1" dirty="0"/>
              <a:t>﴿٤</a:t>
            </a:r>
            <a:r>
              <a:rPr lang="ar-AE" sz="3600" b="1" dirty="0" smtClean="0"/>
              <a:t>﴾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ar-AE" sz="3600" dirty="0"/>
              <a:t/>
            </a:r>
            <a:br>
              <a:rPr lang="ar-AE" sz="3600" dirty="0"/>
            </a:br>
            <a:r>
              <a:rPr lang="ar-AE" sz="3600" dirty="0"/>
              <a:t>فَجَعَلَهُمْ كَعَصْفٍ مَاْكُولٍ</a:t>
            </a:r>
            <a:r>
              <a:rPr lang="ar-AE" sz="3600" b="1" dirty="0"/>
              <a:t>﴿٥﴾</a:t>
            </a:r>
            <a:endParaRPr lang="ar-AE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828478"/>
            <a:ext cx="12192000" cy="2029522"/>
          </a:xfrm>
        </p:spPr>
        <p:txBody>
          <a:bodyPr>
            <a:normAutofit/>
          </a:bodyPr>
          <a:lstStyle/>
          <a:p>
            <a:r>
              <a:rPr lang="tr-TR" b="1" i="1" dirty="0"/>
              <a:t>﴾1﴿Rabbin fil ordusuna ne yaptı, görmedin mi?</a:t>
            </a:r>
          </a:p>
          <a:p>
            <a:r>
              <a:rPr lang="tr-TR" b="1" i="1" dirty="0"/>
              <a:t>﴾2﴿Onların planlarını boşa çıkarmadı mı?</a:t>
            </a:r>
          </a:p>
          <a:p>
            <a:r>
              <a:rPr lang="tr-TR" b="1" i="1" dirty="0"/>
              <a:t>﴾3-4﴿Onların üzerine pişkin tuğladan yapılmış taşlar yağdıran sürü sürü kuşlar salmadı mı?</a:t>
            </a:r>
          </a:p>
          <a:p>
            <a:r>
              <a:rPr lang="tr-TR" b="1" i="1" dirty="0"/>
              <a:t>﴾5﴿Sonuçta Allah onları yenilip ezilmiş ekine çevirdi.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9842500" y="0"/>
            <a:ext cx="234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Fil Suresi 105.Sure</a:t>
            </a:r>
          </a:p>
          <a:p>
            <a:r>
              <a:rPr lang="tr-TR" b="1" smtClean="0"/>
              <a:t>1 - 5 </a:t>
            </a:r>
            <a:r>
              <a:rPr lang="tr-TR" b="1" dirty="0" smtClean="0"/>
              <a:t>. Ayet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8991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</Words>
  <Application>Microsoft Office PowerPoint</Application>
  <PresentationFormat>Geniş ekran</PresentationFormat>
  <Paragraphs>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اَلَمْ تَرَ كَيْفَ فَعَلَ رَبُّكَ بِاَصْحَابِ الْفٖيلِؕ﴿١﴾  اَلَمْ يَجْعَلْ كَيْدَهُمْ فٖي تَضْلٖيلٍۙ﴿٢﴾  وَاَرْسَلَ عَلَيْهِمْ طَيْرًا اَبَابٖيلَۙ﴿٣﴾  تَرْمٖيهِمْ بِحِجَارَةٍ مِنْ سِجّٖيلٍۙۖ﴿٤﴾  فَجَعَلَهُمْ كَعَصْفٍ مَاْكُولٍ﴿٥﴾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اَلَمْ تَرَ كَيْفَ فَعَلَ رَبُّكَ بِاَصْحَابِ الْفٖيلِؕ﴿١﴾  اَلَمْ يَجْعَلْ كَيْدَهُمْ فٖي تَضْلٖيلٍۙ﴿٢﴾  وَاَرْسَلَ عَلَيْهِمْ طَيْرًا اَبَابٖيلَۙ﴿٣﴾  تَرْمٖيهِمْ بِحِجَارَةٍ مِنْ سِجّٖيلٍۙۖ﴿٤﴾  فَجَعَلَهُمْ كَعَصْفٍ مَاْكُولٍ﴿٥﴾</dc:title>
  <dc:creator>User</dc:creator>
  <cp:lastModifiedBy>User</cp:lastModifiedBy>
  <cp:revision>2</cp:revision>
  <dcterms:created xsi:type="dcterms:W3CDTF">2025-12-05T16:22:15Z</dcterms:created>
  <dcterms:modified xsi:type="dcterms:W3CDTF">2025-12-05T16:25:14Z</dcterms:modified>
</cp:coreProperties>
</file>