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405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594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984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56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47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381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05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194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505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145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079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6D8C3-0693-4337-AAFC-6279EE20D2C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EA34D-8203-451E-9CB7-143556CF1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694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قُلْ اَعُوذُ بِرَبِّ الْفَلَقِۙ</a:t>
            </a:r>
            <a:r>
              <a:rPr lang="ar-AE" b="1" dirty="0"/>
              <a:t>﴿١﴾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﴾1﴿De ki: “Sabahın rabbine sığınırım;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Felak</a:t>
            </a:r>
            <a:r>
              <a:rPr lang="tr-TR" b="1" dirty="0" smtClean="0"/>
              <a:t> Suresi 113.Sure</a:t>
            </a:r>
          </a:p>
          <a:p>
            <a:r>
              <a:rPr lang="tr-TR" b="1" dirty="0" smtClean="0"/>
              <a:t>1 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142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مِنْ شَرِّ مَا خَلَقَۙ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﴿٢﴾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﴾2﴿Yarattığı şeylerden gelebilecek kötülüklerden;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Felak</a:t>
            </a:r>
            <a:r>
              <a:rPr lang="tr-TR" b="1" dirty="0" smtClean="0"/>
              <a:t> Suresi 113.Sure</a:t>
            </a:r>
          </a:p>
          <a:p>
            <a:r>
              <a:rPr lang="tr-TR" b="1" dirty="0" smtClean="0"/>
              <a:t>2 </a:t>
            </a:r>
            <a:r>
              <a:rPr lang="tr-TR" b="1" dirty="0" smtClean="0"/>
              <a:t>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504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وَمِنْ شَرِّ غَاسِقٍ اِذَا وَقَبَۙ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﴿٣﴾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﴾3﴿Karanlığı çöktüğü zaman gecenin şerrinden;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Felak</a:t>
            </a:r>
            <a:r>
              <a:rPr lang="tr-TR" b="1" dirty="0" smtClean="0"/>
              <a:t> Suresi 113.Sure</a:t>
            </a:r>
          </a:p>
          <a:p>
            <a:r>
              <a:rPr lang="tr-TR" b="1" dirty="0"/>
              <a:t>3</a:t>
            </a:r>
            <a:r>
              <a:rPr lang="tr-TR" b="1" dirty="0" smtClean="0"/>
              <a:t> </a:t>
            </a:r>
            <a:r>
              <a:rPr lang="tr-TR" b="1" dirty="0" smtClean="0"/>
              <a:t>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385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وَمِنْ شَرِّ النَّفَّاثَاتِ فِى الْعُقَدِۙ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﴿٤﴾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﴾4﴿Düğümlere üfürenlerin şerrinden;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Felak</a:t>
            </a:r>
            <a:r>
              <a:rPr lang="tr-TR" b="1" dirty="0" smtClean="0"/>
              <a:t> Suresi 113.Sure</a:t>
            </a:r>
          </a:p>
          <a:p>
            <a:r>
              <a:rPr lang="tr-TR" b="1" dirty="0"/>
              <a:t>4</a:t>
            </a:r>
            <a:r>
              <a:rPr lang="tr-TR" b="1" dirty="0" smtClean="0"/>
              <a:t> </a:t>
            </a:r>
            <a:r>
              <a:rPr lang="tr-TR" b="1" dirty="0" smtClean="0"/>
              <a:t>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100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وَمِنْ شَرِّ حَاسِدٍ اِذَا حَسَدَ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﴿٥﴾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﴾5﴿Bir de kıskandığı vakit kıskanç kişinin şerrinden!”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Felak</a:t>
            </a:r>
            <a:r>
              <a:rPr lang="tr-TR" b="1" dirty="0" smtClean="0"/>
              <a:t> Suresi 113.Sure</a:t>
            </a:r>
          </a:p>
          <a:p>
            <a:r>
              <a:rPr lang="tr-TR" b="1" dirty="0" smtClean="0"/>
              <a:t>5 </a:t>
            </a:r>
            <a:r>
              <a:rPr lang="tr-TR" b="1" dirty="0" smtClean="0"/>
              <a:t>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2237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94</Words>
  <Application>Microsoft Office PowerPoint</Application>
  <PresentationFormat>Geniş ekran</PresentationFormat>
  <Paragraphs>20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Elif1</vt:lpstr>
      <vt:lpstr>Times New Roman</vt:lpstr>
      <vt:lpstr>Office Teması</vt:lpstr>
      <vt:lpstr>قُلْ اَعُوذُ بِرَبِّ الْفَلَقِۙ﴿١﴾</vt:lpstr>
      <vt:lpstr>مِنْ شَرِّ مَا خَلَقَۙ﴿٢﴾</vt:lpstr>
      <vt:lpstr>وَمِنْ شَرِّ غَاسِقٍ اِذَا وَقَبَۙ﴿٣﴾</vt:lpstr>
      <vt:lpstr>وَمِنْ شَرِّ النَّفَّاثَاتِ فِى الْعُقَدِۙ﴿٤﴾</vt:lpstr>
      <vt:lpstr>وَمِنْ شَرِّ حَاسِدٍ اِذَا حَسَدَ﴿٥﴾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قُلْ اَعُوذُ بِرَبِّ الْفَلَقِۙ﴿١﴾</dc:title>
  <dc:creator>User</dc:creator>
  <cp:lastModifiedBy>User</cp:lastModifiedBy>
  <cp:revision>2</cp:revision>
  <dcterms:created xsi:type="dcterms:W3CDTF">2025-12-04T17:23:36Z</dcterms:created>
  <dcterms:modified xsi:type="dcterms:W3CDTF">2025-12-04T17:26:25Z</dcterms:modified>
</cp:coreProperties>
</file>