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2931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059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30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937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173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927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775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64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505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77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20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D2C6C-27BE-40A8-BE55-2ECAEF790EA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20B4-665C-48AB-A07E-B1DA2FF2C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18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979950"/>
            <a:ext cx="12192000" cy="2733406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وَالْعَصْرِۙ</a:t>
            </a:r>
            <a:r>
              <a:rPr lang="ar-AE" sz="4000" b="1" dirty="0"/>
              <a:t>﴿١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اِنَّ الْاِنْسَانَ لَفٖي خُسْرٍۙ</a:t>
            </a:r>
            <a:r>
              <a:rPr lang="ar-AE" sz="4000" b="1" dirty="0"/>
              <a:t>﴿٢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اِلَّا الَّذٖينَ اٰمَنُوا وَعَمِلُوا الصَّالِحَاتِ وَتَوَاصَوْا بِالْحَقِّ وَتَوَاصَوْا بِالصَّبْرِ</a:t>
            </a:r>
            <a:r>
              <a:rPr lang="ar-AE" sz="4000" b="1" dirty="0"/>
              <a:t>﴿٣﴾</a:t>
            </a:r>
            <a:endParaRPr lang="ar-AE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516244"/>
            <a:ext cx="12192000" cy="2341756"/>
          </a:xfrm>
        </p:spPr>
        <p:txBody>
          <a:bodyPr>
            <a:normAutofit/>
          </a:bodyPr>
          <a:lstStyle/>
          <a:p>
            <a:r>
              <a:rPr lang="tr-TR" b="1" i="1" dirty="0"/>
              <a:t>﴾1﴿Asra yemin ederim ki,</a:t>
            </a:r>
          </a:p>
          <a:p>
            <a:r>
              <a:rPr lang="tr-TR" b="1" i="1" dirty="0"/>
              <a:t>﴾2﴿İnsan gerçekten ziyandadır.</a:t>
            </a:r>
          </a:p>
          <a:p>
            <a:r>
              <a:rPr lang="tr-TR" b="1" i="1" dirty="0"/>
              <a:t>﴾3﴿Ancak iman edip dünya ve </a:t>
            </a:r>
            <a:r>
              <a:rPr lang="tr-TR" b="1" i="1" dirty="0" err="1"/>
              <a:t>âhiret</a:t>
            </a:r>
            <a:r>
              <a:rPr lang="tr-TR" b="1" i="1" dirty="0"/>
              <a:t> için yararlı işler yapanlar, birbirlerine hakkı tavsiye edenler ve sabrı tavsiye edenler başkadır.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68828" y="0"/>
            <a:ext cx="2323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Âsr</a:t>
            </a:r>
            <a:r>
              <a:rPr lang="tr-TR" b="1" dirty="0"/>
              <a:t> Suresi 103.Sure</a:t>
            </a:r>
          </a:p>
          <a:p>
            <a:r>
              <a:rPr lang="tr-TR" b="1" smtClean="0"/>
              <a:t>1 - 3 </a:t>
            </a:r>
            <a:r>
              <a:rPr lang="tr-TR" b="1" dirty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6297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</Words>
  <Application>Microsoft Office PowerPoint</Application>
  <PresentationFormat>Geniş ekran</PresentationFormat>
  <Paragraphs>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وَالْعَصْرِۙ﴿١﴾  اِنَّ الْاِنْسَانَ لَفٖي خُسْرٍۙ﴿٢﴾  اِلَّا الَّذٖينَ اٰمَنُوا وَعَمِلُوا الصَّالِحَاتِ وَتَوَاصَوْا بِالْحَقِّ وَتَوَاصَوْا بِالصَّبْرِ﴿٣﴾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وَالْعَصْرِۙ﴿١﴾  اِنَّ الْاِنْسَانَ لَفٖي خُسْرٍۙ﴿٢﴾  اِلَّا الَّذٖينَ اٰمَنُوا وَعَمِلُوا الصَّالِحَاتِ وَتَوَاصَوْا بِالْحَقِّ وَتَوَاصَوْا بِالصَّبْرِ﴿٣﴾</dc:title>
  <dc:creator>User</dc:creator>
  <cp:lastModifiedBy>User</cp:lastModifiedBy>
  <cp:revision>1</cp:revision>
  <dcterms:created xsi:type="dcterms:W3CDTF">2025-12-05T16:28:59Z</dcterms:created>
  <dcterms:modified xsi:type="dcterms:W3CDTF">2025-12-05T16:31:52Z</dcterms:modified>
</cp:coreProperties>
</file>