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AD39-D5FA-4CB1-98F1-939A4A7E3203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43B6-FE36-46F5-8FCF-2B5219DD71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4019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AD39-D5FA-4CB1-98F1-939A4A7E3203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43B6-FE36-46F5-8FCF-2B5219DD71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9521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AD39-D5FA-4CB1-98F1-939A4A7E3203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43B6-FE36-46F5-8FCF-2B5219DD71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9863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AD39-D5FA-4CB1-98F1-939A4A7E3203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43B6-FE36-46F5-8FCF-2B5219DD71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8790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AD39-D5FA-4CB1-98F1-939A4A7E3203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43B6-FE36-46F5-8FCF-2B5219DD71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7858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AD39-D5FA-4CB1-98F1-939A4A7E3203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43B6-FE36-46F5-8FCF-2B5219DD71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70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AD39-D5FA-4CB1-98F1-939A4A7E3203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43B6-FE36-46F5-8FCF-2B5219DD71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8504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AD39-D5FA-4CB1-98F1-939A4A7E3203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43B6-FE36-46F5-8FCF-2B5219DD71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8036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AD39-D5FA-4CB1-98F1-939A4A7E3203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43B6-FE36-46F5-8FCF-2B5219DD71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1800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AD39-D5FA-4CB1-98F1-939A4A7E3203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43B6-FE36-46F5-8FCF-2B5219DD71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1078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AD39-D5FA-4CB1-98F1-939A4A7E3203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43B6-FE36-46F5-8FCF-2B5219DD71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5157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2AD39-D5FA-4CB1-98F1-939A4A7E3203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343B6-FE36-46F5-8FCF-2B5219DD71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500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084263"/>
            <a:ext cx="12192000" cy="3677308"/>
          </a:xfrm>
        </p:spPr>
        <p:txBody>
          <a:bodyPr>
            <a:noAutofit/>
          </a:bodyPr>
          <a:lstStyle/>
          <a:p>
            <a:pPr rtl="1"/>
            <a:r>
              <a:rPr lang="ar-AE" sz="3600" dirty="0"/>
              <a:t>وَالْعَادِيَاتِ ضَبْحًاۙ</a:t>
            </a:r>
            <a:r>
              <a:rPr lang="ar-AE" sz="3600" b="1" dirty="0"/>
              <a:t>﴿١</a:t>
            </a:r>
            <a:r>
              <a:rPr lang="ar-AE" sz="3600" b="1" dirty="0" smtClean="0"/>
              <a:t>﴾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ar-AE" sz="3600" dirty="0"/>
              <a:t/>
            </a:r>
            <a:br>
              <a:rPr lang="ar-AE" sz="3600" dirty="0"/>
            </a:br>
            <a:r>
              <a:rPr lang="ar-AE" sz="3600" dirty="0"/>
              <a:t>فَالْمُورِيَاتِ قَدْحًاۙ</a:t>
            </a:r>
            <a:r>
              <a:rPr lang="ar-AE" sz="3600" b="1" dirty="0"/>
              <a:t>﴿٢</a:t>
            </a:r>
            <a:r>
              <a:rPr lang="ar-AE" sz="3600" b="1" dirty="0" smtClean="0"/>
              <a:t>﴾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ar-AE" sz="3600" dirty="0"/>
              <a:t/>
            </a:r>
            <a:br>
              <a:rPr lang="ar-AE" sz="3600" dirty="0"/>
            </a:br>
            <a:r>
              <a:rPr lang="ar-AE" sz="3600" dirty="0"/>
              <a:t>فَالْمُغٖيرَاتِ صُبْحًاۙ</a:t>
            </a:r>
            <a:r>
              <a:rPr lang="ar-AE" sz="3600" b="1" dirty="0"/>
              <a:t>﴿٣</a:t>
            </a:r>
            <a:r>
              <a:rPr lang="ar-AE" sz="3600" b="1" dirty="0" smtClean="0"/>
              <a:t>﴾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ar-AE" sz="3600" dirty="0"/>
              <a:t/>
            </a:r>
            <a:br>
              <a:rPr lang="ar-AE" sz="3600" dirty="0"/>
            </a:br>
            <a:r>
              <a:rPr lang="ar-AE" sz="3600" dirty="0"/>
              <a:t>فَاَثَرْنَ بِهٖ نَقْعًاۙ</a:t>
            </a:r>
            <a:r>
              <a:rPr lang="ar-AE" sz="3600" b="1" dirty="0"/>
              <a:t>﴿٤</a:t>
            </a:r>
            <a:r>
              <a:rPr lang="ar-AE" sz="3600" b="1" dirty="0" smtClean="0"/>
              <a:t>﴾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ar-AE" sz="3600" dirty="0"/>
              <a:t/>
            </a:r>
            <a:br>
              <a:rPr lang="ar-AE" sz="3600" dirty="0"/>
            </a:br>
            <a:r>
              <a:rPr lang="ar-AE" sz="3600" dirty="0"/>
              <a:t>فَوَسَطْنَ بِهٖ جَمْعًاۙ</a:t>
            </a:r>
            <a:r>
              <a:rPr lang="ar-AE" sz="3600" b="1" dirty="0"/>
              <a:t>﴿٥﴾</a:t>
            </a:r>
            <a:endParaRPr lang="ar-AE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61570"/>
            <a:ext cx="12192000" cy="2096429"/>
          </a:xfrm>
        </p:spPr>
        <p:txBody>
          <a:bodyPr>
            <a:normAutofit lnSpcReduction="10000"/>
          </a:bodyPr>
          <a:lstStyle/>
          <a:p>
            <a:r>
              <a:rPr lang="tr-TR" b="1" i="1" dirty="0"/>
              <a:t>﴾1﴿Yemin olsun nefes nefese koşanlara;</a:t>
            </a:r>
          </a:p>
          <a:p>
            <a:r>
              <a:rPr lang="tr-TR" b="1" i="1" dirty="0"/>
              <a:t>﴾2﴿Sonra çakarak kıvılcım saçanlara;</a:t>
            </a:r>
          </a:p>
          <a:p>
            <a:r>
              <a:rPr lang="tr-TR" b="1" i="1" dirty="0"/>
              <a:t>﴾3﴿Sabahleyin ansızın baskın yapanlara;</a:t>
            </a:r>
          </a:p>
          <a:p>
            <a:r>
              <a:rPr lang="tr-TR" b="1" i="1" dirty="0"/>
              <a:t>﴾4﴿Derken o sırada tozu dumana katanlara;</a:t>
            </a:r>
          </a:p>
          <a:p>
            <a:r>
              <a:rPr lang="tr-TR" b="1" i="1" dirty="0"/>
              <a:t>﴾5﴿Peşinden orada bir topluluğun ta ortasına dalanlara ki!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Âdiyât</a:t>
            </a:r>
            <a:r>
              <a:rPr lang="tr-TR" b="1" dirty="0" smtClean="0"/>
              <a:t> Suresi 100.Sure</a:t>
            </a:r>
          </a:p>
          <a:p>
            <a:r>
              <a:rPr lang="tr-TR" b="1" dirty="0" smtClean="0"/>
              <a:t>1 - 5 </a:t>
            </a:r>
            <a:r>
              <a:rPr lang="tr-TR" b="1" dirty="0" smtClean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84412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084263"/>
            <a:ext cx="12192000" cy="2629093"/>
          </a:xfrm>
        </p:spPr>
        <p:txBody>
          <a:bodyPr>
            <a:noAutofit/>
          </a:bodyPr>
          <a:lstStyle/>
          <a:p>
            <a:pPr rtl="1"/>
            <a:r>
              <a:rPr lang="ar-AE" sz="4000" dirty="0"/>
              <a:t>اِنَّ الْاِنْسَانَ لِرَبِّهٖ لَكَنُودٌۚ</a:t>
            </a:r>
            <a:r>
              <a:rPr lang="ar-AE" sz="4000" b="1" dirty="0"/>
              <a:t>﴿٦</a:t>
            </a:r>
            <a:r>
              <a:rPr lang="ar-AE" sz="4000" b="1" dirty="0" smtClean="0"/>
              <a:t>﴾</a:t>
            </a:r>
            <a:r>
              <a:rPr lang="tr-TR" sz="4000" b="1" dirty="0" smtClean="0"/>
              <a:t/>
            </a:r>
            <a:br>
              <a:rPr lang="tr-TR" sz="4000" b="1" dirty="0" smtClean="0"/>
            </a:br>
            <a:r>
              <a:rPr lang="ar-AE" sz="4000" dirty="0"/>
              <a:t/>
            </a:r>
            <a:br>
              <a:rPr lang="ar-AE" sz="4000" dirty="0"/>
            </a:br>
            <a:r>
              <a:rPr lang="ar-AE" sz="4000" dirty="0"/>
              <a:t>وَاِنَّهُ عَلٰى ذٰلِكَ لَشَهٖيدٌۚ</a:t>
            </a:r>
            <a:r>
              <a:rPr lang="ar-AE" sz="4000" b="1" dirty="0"/>
              <a:t>﴿٧</a:t>
            </a:r>
            <a:r>
              <a:rPr lang="ar-AE" sz="4000" b="1" dirty="0" smtClean="0"/>
              <a:t>﴾</a:t>
            </a:r>
            <a:r>
              <a:rPr lang="tr-TR" sz="4000" b="1" dirty="0" smtClean="0"/>
              <a:t/>
            </a:r>
            <a:br>
              <a:rPr lang="tr-TR" sz="4000" b="1" dirty="0" smtClean="0"/>
            </a:br>
            <a:r>
              <a:rPr lang="ar-AE" sz="4000" dirty="0"/>
              <a:t/>
            </a:r>
            <a:br>
              <a:rPr lang="ar-AE" sz="4000" dirty="0"/>
            </a:br>
            <a:r>
              <a:rPr lang="ar-AE" sz="4000" dirty="0"/>
              <a:t>وَاِنَّهُ لِحُبِّ الْخَيْرِ لَشَدٖيدٌؕ</a:t>
            </a:r>
            <a:r>
              <a:rPr lang="ar-AE" sz="4000" b="1" dirty="0"/>
              <a:t>﴿٨﴾</a:t>
            </a:r>
            <a:endParaRPr lang="ar-AE" sz="40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61570"/>
            <a:ext cx="12192000" cy="2096429"/>
          </a:xfrm>
        </p:spPr>
        <p:txBody>
          <a:bodyPr>
            <a:normAutofit/>
          </a:bodyPr>
          <a:lstStyle/>
          <a:p>
            <a:r>
              <a:rPr lang="tr-TR" b="1" i="1" dirty="0"/>
              <a:t>﴾6﴿İnsan, rabbine karşı pek nankördür.</a:t>
            </a:r>
          </a:p>
          <a:p>
            <a:r>
              <a:rPr lang="tr-TR" b="1" i="1" dirty="0"/>
              <a:t>﴾7﴿Şüphesiz buna kendisi de şahittir;</a:t>
            </a:r>
          </a:p>
          <a:p>
            <a:r>
              <a:rPr lang="tr-TR" b="1" i="1" dirty="0"/>
              <a:t>﴾8﴿O, aşırı derecede mal sevgisine kapılmıştır.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Âdiyât</a:t>
            </a:r>
            <a:r>
              <a:rPr lang="tr-TR" b="1" dirty="0" smtClean="0"/>
              <a:t> Suresi 100.Sure</a:t>
            </a:r>
          </a:p>
          <a:p>
            <a:r>
              <a:rPr lang="tr-TR" b="1" dirty="0"/>
              <a:t>6</a:t>
            </a:r>
            <a:r>
              <a:rPr lang="tr-TR" b="1" dirty="0" smtClean="0"/>
              <a:t> - 8 </a:t>
            </a:r>
            <a:r>
              <a:rPr lang="tr-TR" b="1" dirty="0" smtClean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27288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084263"/>
            <a:ext cx="12192000" cy="2874420"/>
          </a:xfrm>
        </p:spPr>
        <p:txBody>
          <a:bodyPr>
            <a:noAutofit/>
          </a:bodyPr>
          <a:lstStyle/>
          <a:p>
            <a:pPr rtl="1"/>
            <a:r>
              <a:rPr lang="ar-AE" sz="4400" dirty="0"/>
              <a:t>اَفَلَا يَعْلَمُ اِذَا بُعْثِرَ مَا فِي الْقُبُورِۙ</a:t>
            </a:r>
            <a:r>
              <a:rPr lang="ar-AE" sz="4400" b="1" dirty="0"/>
              <a:t>﴿٩</a:t>
            </a:r>
            <a:r>
              <a:rPr lang="ar-AE" sz="4400" b="1" dirty="0" smtClean="0"/>
              <a:t>﴾</a:t>
            </a:r>
            <a:r>
              <a:rPr lang="tr-TR" sz="4400" b="1" dirty="0" smtClean="0"/>
              <a:t/>
            </a:r>
            <a:br>
              <a:rPr lang="tr-TR" sz="4400" b="1" dirty="0" smtClean="0"/>
            </a:br>
            <a:r>
              <a:rPr lang="ar-AE" sz="4400" dirty="0"/>
              <a:t/>
            </a:r>
            <a:br>
              <a:rPr lang="ar-AE" sz="4400" dirty="0"/>
            </a:br>
            <a:r>
              <a:rPr lang="ar-AE" sz="4400" dirty="0"/>
              <a:t>وَحُصِّلَ مَا فِي الصُّدُورِۙ</a:t>
            </a:r>
            <a:r>
              <a:rPr lang="ar-AE" sz="4400" b="1" dirty="0"/>
              <a:t>﴿١٠</a:t>
            </a:r>
            <a:r>
              <a:rPr lang="ar-AE" sz="4400" b="1" dirty="0" smtClean="0"/>
              <a:t>﴾</a:t>
            </a:r>
            <a:r>
              <a:rPr lang="tr-TR" sz="4400" b="1" dirty="0" smtClean="0"/>
              <a:t/>
            </a:r>
            <a:br>
              <a:rPr lang="tr-TR" sz="4400" b="1" dirty="0" smtClean="0"/>
            </a:br>
            <a:r>
              <a:rPr lang="ar-AE" sz="4400" dirty="0"/>
              <a:t/>
            </a:r>
            <a:br>
              <a:rPr lang="ar-AE" sz="4400" dirty="0"/>
            </a:br>
            <a:r>
              <a:rPr lang="ar-AE" sz="4400" dirty="0"/>
              <a:t>اِنَّ رَبَّهُمْ بِهِمْ يَوْمَئِذٍ لَخَبٖيرٌ</a:t>
            </a:r>
            <a:r>
              <a:rPr lang="ar-AE" sz="4400" b="1" dirty="0"/>
              <a:t>﴿١١﴾</a:t>
            </a:r>
            <a:endParaRPr lang="ar-AE" sz="44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39268"/>
            <a:ext cx="12192000" cy="2118732"/>
          </a:xfrm>
        </p:spPr>
        <p:txBody>
          <a:bodyPr/>
          <a:lstStyle/>
          <a:p>
            <a:r>
              <a:rPr lang="tr-TR" b="1" i="1" dirty="0"/>
              <a:t>﴾9﴿O bilmez mi ki kabirlerde bulunanlar diriltilip dışarı atıldığı zaman;</a:t>
            </a:r>
          </a:p>
          <a:p>
            <a:r>
              <a:rPr lang="tr-TR" b="1" i="1" dirty="0"/>
              <a:t>﴾10﴿Ve kalplerde gizlenenler ortaya konduğu zaman;</a:t>
            </a:r>
          </a:p>
          <a:p>
            <a:r>
              <a:rPr lang="tr-TR" b="1" i="1" dirty="0"/>
              <a:t>﴾11﴿İşte o gün (anlayacaklar ki), rableri onlardan tam </a:t>
            </a:r>
            <a:r>
              <a:rPr lang="tr-TR" b="1" i="1" dirty="0" err="1"/>
              <a:t>mânasıyla</a:t>
            </a:r>
            <a:r>
              <a:rPr lang="tr-TR" b="1" i="1" dirty="0"/>
              <a:t> haberdardır!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Âdiyât</a:t>
            </a:r>
            <a:r>
              <a:rPr lang="tr-TR" b="1" dirty="0" smtClean="0"/>
              <a:t> Suresi 100.Sure</a:t>
            </a:r>
          </a:p>
          <a:p>
            <a:r>
              <a:rPr lang="tr-TR" b="1" smtClean="0"/>
              <a:t>9 - 11 </a:t>
            </a:r>
            <a:r>
              <a:rPr lang="tr-TR" b="1" dirty="0" smtClean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11409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135</Words>
  <Application>Microsoft Office PowerPoint</Application>
  <PresentationFormat>Geniş ekran</PresentationFormat>
  <Paragraphs>20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Teması</vt:lpstr>
      <vt:lpstr>وَالْعَادِيَاتِ ضَبْحًاۙ﴿١﴾  فَالْمُورِيَاتِ قَدْحًاۙ﴿٢﴾  فَالْمُغٖيرَاتِ صُبْحًاۙ﴿٣﴾  فَاَثَرْنَ بِهٖ نَقْعًاۙ﴿٤﴾  فَوَسَطْنَ بِهٖ جَمْعًاۙ﴿٥﴾</vt:lpstr>
      <vt:lpstr>اِنَّ الْاِنْسَانَ لِرَبِّهٖ لَكَنُودٌۚ﴿٦﴾  وَاِنَّهُ عَلٰى ذٰلِكَ لَشَهٖيدٌۚ﴿٧﴾  وَاِنَّهُ لِحُبِّ الْخَيْرِ لَشَدٖيدٌؕ﴿٨﴾</vt:lpstr>
      <vt:lpstr>اَفَلَا يَعْلَمُ اِذَا بُعْثِرَ مَا فِي الْقُبُورِۙ﴿٩﴾  وَحُصِّلَ مَا فِي الصُّدُورِۙ﴿١٠﴾  اِنَّ رَبَّهُمْ بِهِمْ يَوْمَئِذٍ لَخَبٖيرٌ﴿١١﴾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وَالْعَادِيَاتِ ضَبْحًاۙ﴿١﴾</dc:title>
  <dc:creator>User</dc:creator>
  <cp:lastModifiedBy>User</cp:lastModifiedBy>
  <cp:revision>2</cp:revision>
  <dcterms:created xsi:type="dcterms:W3CDTF">2025-12-05T16:43:30Z</dcterms:created>
  <dcterms:modified xsi:type="dcterms:W3CDTF">2025-12-05T16:53:19Z</dcterms:modified>
</cp:coreProperties>
</file>